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6" y="1219200"/>
              <a:ext cx="9131084" cy="4789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4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149" y="990600"/>
            <a:ext cx="8077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এলাকাতে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64024"/>
              <a:ext cx="8839200" cy="655320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715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5497"/>
            <a:ext cx="9144000" cy="6842503"/>
            <a:chOff x="0" y="15497"/>
            <a:chExt cx="9144000" cy="68425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497"/>
              <a:ext cx="9144000" cy="6842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4800" y="5791200"/>
              <a:ext cx="845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৯ম </a:t>
              </a:r>
              <a:r>
                <a:rPr lang="en-US" sz="6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6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6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৯  </a:t>
              </a:r>
              <a:r>
                <a:rPr lang="en-US" sz="6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6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৯.২</a:t>
              </a:r>
              <a:endPara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2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14773"/>
            <a:ext cx="4114799" cy="2702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60" y="3416301"/>
            <a:ext cx="1765079" cy="253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8695"/>
            <a:ext cx="4057650" cy="314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9485"/>
            <a:ext cx="3962400" cy="2628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529" y="61149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--- </a:t>
            </a:r>
            <a:endParaRPr lang="en-US" sz="60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4114800"/>
            <a:ext cx="35052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</a:p>
          <a:p>
            <a:pPr algn="ctr"/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114800" cy="516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28600"/>
            <a:ext cx="361349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876800" cy="1295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 কিছু ছবি দেখি ---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22" y="3657600"/>
            <a:ext cx="469727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1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458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পরিবেশগত সমস্যা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 কারণ জনসংখ্যা বৃদ্ধি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বনভূমি উজাড়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জীবজন্তুর অস্তিত্ব বিলীন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খাদ্য, বস্ত্র, বাসস্থানের চাহিদা বৃদ্ধি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আবাদি জমি ও জলাশয় ভরাট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মৎস্য সম্পদ ব্যাপকহারে হ্রাস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খাদ্য-শস্যের ঘাটতি ইত্যাদি 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" y="1524000"/>
            <a:ext cx="418667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9563" y="609600"/>
            <a:ext cx="47244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বৈশ্বিক উষ্ণতা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Global Warming)</a:t>
            </a:r>
          </a:p>
          <a:p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গ্রীণ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(CO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cs typeface="NikoshBAN" pitchFamily="2" charset="0"/>
              </a:rPr>
              <a:t>2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O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cs typeface="NikoshBAN" pitchFamily="2" charset="0"/>
              </a:rPr>
              <a:t>3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cs typeface="NikoshBAN" pitchFamily="2" charset="0"/>
              </a:rPr>
              <a:t>, CH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cs typeface="NikoshBAN" pitchFamily="2" charset="0"/>
              </a:rPr>
              <a:t>4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cs typeface="NikoshBAN" pitchFamily="2" charset="0"/>
              </a:rPr>
              <a:t>, CFC,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cs typeface="NikoshBAN" pitchFamily="2" charset="0"/>
              </a:rPr>
              <a:t>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cs typeface="NikoshBAN" pitchFamily="2" charset="0"/>
              </a:rPr>
              <a:t>2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cs typeface="NikoshBAN" pitchFamily="2" charset="0"/>
              </a:rPr>
              <a:t>O)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শিল্প-কারখানার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ধোঁয়া</a:t>
            </a:r>
            <a:endParaRPr lang="en-US" sz="44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অগ্ন্যুৎপাত, দাবানল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জলবায়ুজনিত পরিবর্তন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08" y="152400"/>
            <a:ext cx="41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 দেখি --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89" y="609600"/>
            <a:ext cx="876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নগর জীবনে পরিবেশগত সমস্যাসমূহ কী কী তা চিহ্নিত কর ।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বৈশ্বিক উষ্ণতা কী কী পরিবেশগত সমস্যা সৃষ্টি করে ?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9474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endParaRPr lang="bn-IN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বাংলাদেশে ২০১০-১১ সালে বিগত ২০ বছরের তুলনায় কীরূপ খাদ্য উৎপাদন বেড়েছে?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বাংলাদেশে জনসংখ্যা বৃদ্ধির কারণ কী কী?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কার্বন দূষণ বলতে কী বুঝায়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876800"/>
            <a:ext cx="8903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বনশূন্য(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Deforestation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কেন হয় ?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203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2006-08-16T00:00:00Z</dcterms:created>
  <dcterms:modified xsi:type="dcterms:W3CDTF">2020-01-12T17:39:45Z</dcterms:modified>
</cp:coreProperties>
</file>