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9" r:id="rId8"/>
    <p:sldId id="270" r:id="rId9"/>
    <p:sldId id="261" r:id="rId10"/>
    <p:sldId id="263" r:id="rId11"/>
    <p:sldId id="262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F94F-DDE5-4345-AA16-7D012D8415C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77D9-8EF8-44F7-B2F0-333868AB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F94F-DDE5-4345-AA16-7D012D8415C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77D9-8EF8-44F7-B2F0-333868AB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1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F94F-DDE5-4345-AA16-7D012D8415C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77D9-8EF8-44F7-B2F0-333868AB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F94F-DDE5-4345-AA16-7D012D8415C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77D9-8EF8-44F7-B2F0-333868AB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9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F94F-DDE5-4345-AA16-7D012D8415C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77D9-8EF8-44F7-B2F0-333868AB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3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F94F-DDE5-4345-AA16-7D012D8415C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77D9-8EF8-44F7-B2F0-333868AB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4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F94F-DDE5-4345-AA16-7D012D8415C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77D9-8EF8-44F7-B2F0-333868AB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F94F-DDE5-4345-AA16-7D012D8415C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77D9-8EF8-44F7-B2F0-333868AB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F94F-DDE5-4345-AA16-7D012D8415C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77D9-8EF8-44F7-B2F0-333868AB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F94F-DDE5-4345-AA16-7D012D8415C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77D9-8EF8-44F7-B2F0-333868AB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F94F-DDE5-4345-AA16-7D012D8415C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77D9-8EF8-44F7-B2F0-333868AB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F94F-DDE5-4345-AA16-7D012D8415C5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E77D9-8EF8-44F7-B2F0-333868AB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6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4525" y="464023"/>
            <a:ext cx="9512489" cy="1514902"/>
          </a:xfrm>
          <a:prstGeom prst="ribb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99295" y="655486"/>
            <a:ext cx="4203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07" y="2240719"/>
            <a:ext cx="2791254" cy="45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873457" y="436728"/>
            <a:ext cx="1050878" cy="10099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873457" y="2053987"/>
            <a:ext cx="1050878" cy="10099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873457" y="3671247"/>
            <a:ext cx="1050878" cy="10099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52986" y="5199797"/>
            <a:ext cx="1050878" cy="10099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924335" y="2053987"/>
            <a:ext cx="1050878" cy="10099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603010" y="3722426"/>
            <a:ext cx="1050878" cy="10099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24335" y="3708779"/>
            <a:ext cx="1050878" cy="10099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924335" y="5199797"/>
            <a:ext cx="1050878" cy="10099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500652" y="5199797"/>
            <a:ext cx="1050878" cy="10099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551530" y="5199797"/>
            <a:ext cx="1050878" cy="10099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 14"/>
          <p:cNvSpPr/>
          <p:nvPr/>
        </p:nvSpPr>
        <p:spPr>
          <a:xfrm>
            <a:off x="3869141" y="805217"/>
            <a:ext cx="948519" cy="5049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4077270" y="2263821"/>
            <a:ext cx="948519" cy="5049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4889312" y="3923730"/>
            <a:ext cx="948519" cy="5049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5755947" y="5331155"/>
            <a:ext cx="948519" cy="5049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6886" y="1457937"/>
            <a:ext cx="2859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5610" y="3222838"/>
            <a:ext cx="2859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১জোড়া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5610" y="4718713"/>
            <a:ext cx="2859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5212" y="6274931"/>
            <a:ext cx="2859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5773" y="736683"/>
            <a:ext cx="114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5790" y="2223917"/>
            <a:ext cx="80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46364" y="3786507"/>
            <a:ext cx="219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3287" y="5375247"/>
            <a:ext cx="102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143199" y="743800"/>
            <a:ext cx="1020174" cy="566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344504" y="2119183"/>
            <a:ext cx="1020174" cy="566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6653286" y="3707923"/>
            <a:ext cx="1020174" cy="566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7443149" y="5260542"/>
            <a:ext cx="1020174" cy="566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420972" y="818864"/>
            <a:ext cx="2859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 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39090" y="2100792"/>
            <a:ext cx="2859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 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37228" y="3742674"/>
            <a:ext cx="2859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 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28150" y="5128216"/>
            <a:ext cx="2859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 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015" y="627796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33015" y="1296537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66281" y="627795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26090" y="627795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66281" y="1296537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26090" y="627795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26090" y="1296536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96084" y="627794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55892" y="627792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15702" y="627792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96084" y="1296536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42245" y="1296536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69541" y="1296536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15702" y="1296536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33015" y="2224586"/>
            <a:ext cx="1214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7128" y="2230988"/>
            <a:ext cx="1624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3534" y="2230988"/>
            <a:ext cx="192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91820" y="3266841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91819" y="3935582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37980" y="3935582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37979" y="3266841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90967" y="3266841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784138" y="3929178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43954" y="3935582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30297" y="3266841"/>
            <a:ext cx="846161" cy="66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61059" y="4923670"/>
            <a:ext cx="281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404513" y="3279648"/>
            <a:ext cx="1214651" cy="990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233313" y="3425588"/>
            <a:ext cx="354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জোড়া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88" y="1091821"/>
            <a:ext cx="1132764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62837" y="1091821"/>
            <a:ext cx="1132764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93661" y="1091821"/>
            <a:ext cx="1132764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22210" y="1078173"/>
            <a:ext cx="1132764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7585" y="1078173"/>
            <a:ext cx="1132764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44219" y="1078173"/>
            <a:ext cx="1132764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2817" y="1173708"/>
            <a:ext cx="75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7692" y="1185053"/>
            <a:ext cx="75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1008" y="1160060"/>
            <a:ext cx="75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6245" y="1173708"/>
            <a:ext cx="75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3797" y="1144110"/>
            <a:ext cx="75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1998" y="1185053"/>
            <a:ext cx="75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359" y="2224586"/>
            <a:ext cx="104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বিজোড়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40686" y="2224586"/>
            <a:ext cx="104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বিজোড়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57585" y="2272775"/>
            <a:ext cx="104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বিজোড়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56761" y="2272775"/>
            <a:ext cx="104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বিজোড়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10605" y="2224586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জোড়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22210" y="2224586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জোড়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861113" y="2272775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জোড়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1111556" y="2224586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জোড়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410132" y="1078173"/>
            <a:ext cx="1310186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881814" y="1078173"/>
            <a:ext cx="1310186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792270" y="1140627"/>
            <a:ext cx="92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86619" y="1154275"/>
            <a:ext cx="92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2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5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2006" y="668740"/>
            <a:ext cx="6318913" cy="146031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0556" y="873456"/>
            <a:ext cx="5418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14247"/>
              </p:ext>
            </p:extLst>
          </p:nvPr>
        </p:nvGraphicFramePr>
        <p:xfrm>
          <a:off x="1497462" y="3330054"/>
          <a:ext cx="9079553" cy="1883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470"/>
                <a:gridCol w="2657676"/>
                <a:gridCol w="3820407"/>
              </a:tblGrid>
              <a:tr h="93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8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7857" y="3493826"/>
            <a:ext cx="191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7510" y="4380930"/>
            <a:ext cx="191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8123" y="4380930"/>
            <a:ext cx="234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১...৩...৫...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4824" y="3493825"/>
            <a:ext cx="236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২....৪....৬...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277" y="3262767"/>
            <a:ext cx="2620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সংখ্যা তৈরি করা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7975" y="4165486"/>
            <a:ext cx="2620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সংখ্যা তৈরি করা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7975" y="2419388"/>
            <a:ext cx="6196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থেকে ২০ পর্যন্ত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9995" y="77085"/>
            <a:ext cx="4995080" cy="14330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75712" y="301891"/>
            <a:ext cx="4203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128" y="1881386"/>
            <a:ext cx="7642747" cy="65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5152" y="2528920"/>
            <a:ext cx="252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4806" y="5068635"/>
            <a:ext cx="479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1127" y="2999676"/>
            <a:ext cx="7642747" cy="65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1126" y="4137211"/>
            <a:ext cx="7642747" cy="65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4334" y="3596530"/>
            <a:ext cx="252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4334" y="4776247"/>
            <a:ext cx="252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52381" y="750627"/>
            <a:ext cx="6045959" cy="2197289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17409" y="1095780"/>
            <a:ext cx="466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58" y="2788119"/>
            <a:ext cx="3573653" cy="355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152632" y="818865"/>
            <a:ext cx="5472751" cy="1746913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26337" y="1230656"/>
            <a:ext cx="3766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3980" y="3220872"/>
            <a:ext cx="7738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 চন্দ্র বর্মন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চাকরাইল সরকারী প্রাথমিক বিদ্যালয়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বদলগাছী, নওগাঁ।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743200" y="627797"/>
            <a:ext cx="5172501" cy="1405720"/>
          </a:xfrm>
          <a:prstGeom prst="downArrow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67283" y="745741"/>
            <a:ext cx="428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429301"/>
            <a:ext cx="57730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২য়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ঃ সংখ্যা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জোড় ও বিজোড় সংখ্যা।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পৃষ্টাঃ ১০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702257" y="1221475"/>
            <a:ext cx="6469039" cy="1378424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58102" y="1221475"/>
            <a:ext cx="5022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449" y="3193576"/>
            <a:ext cx="945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৩.৫ ঃজোড় ও বিজোড় সংখ্যা শনাক্ত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516" y="417351"/>
            <a:ext cx="756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এবং পূর্বজ্ঞান যাচাই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0" y="2074457"/>
            <a:ext cx="1815152" cy="2525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32" y="2014438"/>
            <a:ext cx="1815152" cy="25254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6234" y="4856608"/>
            <a:ext cx="333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8" y="2497540"/>
            <a:ext cx="1946578" cy="21023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80" y="2362055"/>
            <a:ext cx="2026064" cy="21881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27343" y="4894971"/>
            <a:ext cx="307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58" y="2014438"/>
            <a:ext cx="3992258" cy="22356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60087" y="4550247"/>
            <a:ext cx="257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818866" y="29345"/>
            <a:ext cx="6619163" cy="31253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3985146" y="1414902"/>
            <a:ext cx="440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8232" y="4063467"/>
            <a:ext cx="887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 ওবিজোড় সংখা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59" y="3237897"/>
            <a:ext cx="4175738" cy="36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50" y="818777"/>
            <a:ext cx="4458322" cy="57253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1518971"/>
            <a:ext cx="9526" cy="382005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46" y="818777"/>
            <a:ext cx="4839375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3" y="374105"/>
            <a:ext cx="3811016" cy="2134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06" y="0"/>
            <a:ext cx="2920479" cy="2683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91" y="314039"/>
            <a:ext cx="3297677" cy="2688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9934" y="2701411"/>
            <a:ext cx="267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230" y="2810593"/>
            <a:ext cx="267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6013" y="2875907"/>
            <a:ext cx="267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60" y="3800049"/>
            <a:ext cx="3621016" cy="23277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5230" y="6083131"/>
            <a:ext cx="267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961564" y="1078173"/>
            <a:ext cx="6496335" cy="131018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90615" y="1271600"/>
            <a:ext cx="4367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flipH="1" flipV="1">
            <a:off x="769050" y="2966339"/>
            <a:ext cx="855034" cy="9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 flipV="1">
            <a:off x="1901814" y="2966339"/>
            <a:ext cx="855034" cy="9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11940" y="3197156"/>
            <a:ext cx="1678675" cy="461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72501" y="3197155"/>
            <a:ext cx="18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জোড়া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4383" y="4722124"/>
            <a:ext cx="887105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55842" y="4722124"/>
            <a:ext cx="887105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61564" y="4722124"/>
            <a:ext cx="887105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23733" y="4722123"/>
            <a:ext cx="887105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090615" y="4899545"/>
            <a:ext cx="2074460" cy="518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9212239" y="4960062"/>
            <a:ext cx="2074460" cy="518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7165075" y="3256816"/>
            <a:ext cx="1678675" cy="461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44852" y="4865425"/>
            <a:ext cx="197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জোড়া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6580" y="3098139"/>
            <a:ext cx="171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07166" y="4901617"/>
            <a:ext cx="90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834" y="3951925"/>
            <a:ext cx="110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9037" y="3951925"/>
            <a:ext cx="110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618" y="5609503"/>
            <a:ext cx="110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6661" y="5663743"/>
            <a:ext cx="110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7437" y="5609503"/>
            <a:ext cx="110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1029" y="5609503"/>
            <a:ext cx="110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199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58</cp:revision>
  <dcterms:created xsi:type="dcterms:W3CDTF">2020-01-08T07:35:05Z</dcterms:created>
  <dcterms:modified xsi:type="dcterms:W3CDTF">2020-01-12T07:23:03Z</dcterms:modified>
</cp:coreProperties>
</file>