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3" r:id="rId2"/>
    <p:sldId id="257" r:id="rId3"/>
    <p:sldId id="258" r:id="rId4"/>
    <p:sldId id="281" r:id="rId5"/>
    <p:sldId id="282" r:id="rId6"/>
    <p:sldId id="276" r:id="rId7"/>
    <p:sldId id="260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80" r:id="rId16"/>
    <p:sldId id="265" r:id="rId17"/>
    <p:sldId id="267" r:id="rId18"/>
    <p:sldId id="266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DEE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E98CC9-BCEA-4134-97F9-50CE6B72C21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98CC9-BCEA-4134-97F9-50CE6B72C21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98CC9-BCEA-4134-97F9-50CE6B72C21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98CC9-BCEA-4134-97F9-50CE6B72C21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98CC9-BCEA-4134-97F9-50CE6B72C21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98CC9-BCEA-4134-97F9-50CE6B72C21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98CC9-BCEA-4134-97F9-50CE6B72C21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98CC9-BCEA-4134-97F9-50CE6B72C21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98CC9-BCEA-4134-97F9-50CE6B72C21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7E98CC9-BCEA-4134-97F9-50CE6B72C21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E98CC9-BCEA-4134-97F9-50CE6B72C21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E98CC9-BCEA-4134-97F9-50CE6B72C21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939656_658330181018406_1312489460544263096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95400"/>
            <a:ext cx="5334000" cy="4905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81400" y="228600"/>
            <a:ext cx="18288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" y="762000"/>
            <a:ext cx="3207327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6182" y="4416347"/>
            <a:ext cx="1494312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হ্যাং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9860"/>
            <a:ext cx="3694834" cy="2781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3077335"/>
            <a:ext cx="27432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আনইনস্টল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657600" y="2057400"/>
            <a:ext cx="13716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89" y="3711154"/>
            <a:ext cx="3657600" cy="25368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5586" y="6361699"/>
            <a:ext cx="13772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2307537">
            <a:off x="3199447" y="3778585"/>
            <a:ext cx="2507893" cy="3816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53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5684038"/>
            <a:ext cx="252152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মেমরিতে জায়গা কম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943350" y="2895600"/>
            <a:ext cx="12573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66386"/>
            <a:ext cx="4013687" cy="3686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5684038"/>
            <a:ext cx="209723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অধিক র‌্যাম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2" y="838200"/>
            <a:ext cx="3484245" cy="44958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04800" y="3209509"/>
            <a:ext cx="1371600" cy="29569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1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4419600" cy="301416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21035">
            <a:off x="117429" y="987013"/>
            <a:ext cx="1278323" cy="6234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99709"/>
            <a:ext cx="3733799" cy="35026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6488" y="4720725"/>
            <a:ext cx="1494312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কী বোর্ড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4873125"/>
            <a:ext cx="2057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কীবোর্ড পোর্ট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2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3" y="1371600"/>
            <a:ext cx="3958847" cy="3056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075030"/>
            <a:ext cx="4572000" cy="3352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6488" y="4720726"/>
            <a:ext cx="210391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রিসাইকেল বিন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800600"/>
            <a:ext cx="149431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পুনরুদ্ধার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0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06671"/>
            <a:ext cx="3495675" cy="5102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0881" y="6172622"/>
            <a:ext cx="149431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ডিস্ক ক্লিন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" y="1447800"/>
            <a:ext cx="4947810" cy="4198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5748010"/>
            <a:ext cx="13716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ফাইল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06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752" b="50000"/>
          <a:stretch/>
        </p:blipFill>
        <p:spPr>
          <a:xfrm>
            <a:off x="264813" y="228600"/>
            <a:ext cx="7213510" cy="2392546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056705" y="2263900"/>
            <a:ext cx="4572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23" y="3330700"/>
            <a:ext cx="4343400" cy="33135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39715" y="609601"/>
            <a:ext cx="1670259" cy="7342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 ডিস্ক নট ফাউন্ড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4572000"/>
            <a:ext cx="139304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হার্ড ডিস্ক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জাম্পার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29000" y="3657600"/>
            <a:ext cx="1447800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348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n-BD" sz="36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ডিস্ক </a:t>
            </a:r>
            <a: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ক্লিন </a:t>
            </a:r>
            <a:r>
              <a:rPr lang="bn-BD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পদ্ধতি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কম্পিউটারে করে দেখাও।</a:t>
            </a:r>
          </a:p>
          <a:p>
            <a:pPr marL="0" indent="0">
              <a:buNone/>
            </a:pPr>
            <a:endParaRPr lang="bn-BD" sz="40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08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 কী?</a:t>
            </a:r>
          </a:p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রিসাইকেল বিনের কাজ কী?</a:t>
            </a:r>
          </a:p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হ্যাং কী?</a:t>
            </a:r>
          </a:p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মেমরির উদাহরণ কী কী?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/>
            </a:r>
            <a:br>
              <a:rPr lang="bn-BD" dirty="0" smtClean="0">
                <a:solidFill>
                  <a:srgbClr val="FF0000"/>
                </a:solidFill>
              </a:rPr>
            </a:br>
            <a:r>
              <a:rPr lang="en-US" sz="6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9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2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762000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4958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ড্রাইভ,ফাইল,রিসাইকেল বিন কোথায় থাকে এবং তাদের ব্যবহার বিস্তারিত বর্ণনা কর।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38695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10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304800"/>
            <a:ext cx="9551555" cy="7416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19812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0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1329"/>
            <a:ext cx="8610600" cy="3319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2514600" cy="1143000"/>
          </a:xfr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19050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1981200"/>
            <a:ext cx="4114800" cy="2185214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হারুন-অর-রশিদ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ডগাইর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দারুচ্ছুন্নাত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মাদ্রাসা,ডেমরা,ঢাকা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2057400"/>
            <a:ext cx="335280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বিষয়ঃতথ্য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৪০মিনিট</a:t>
            </a:r>
          </a:p>
        </p:txBody>
      </p:sp>
    </p:spTree>
    <p:extLst>
      <p:ext uri="{BB962C8B-B14F-4D97-AF65-F5344CB8AC3E}">
        <p14:creationId xmlns="" xmlns:p14="http://schemas.microsoft.com/office/powerpoint/2010/main" val="275982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n-BD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n-BD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n-BD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n-BD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n-BD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n-BD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5486400"/>
            <a:ext cx="2362200" cy="703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5464860"/>
            <a:ext cx="2821886" cy="7466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সমস্যা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038"/>
            <a:ext cx="4487333" cy="34844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60" y="1738747"/>
            <a:ext cx="4195026" cy="30064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36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07897546"/>
              </p:ext>
            </p:extLst>
          </p:nvPr>
        </p:nvGraphicFramePr>
        <p:xfrm>
          <a:off x="4114800" y="3357563"/>
          <a:ext cx="914400" cy="771525"/>
        </p:xfrm>
        <a:graphic>
          <a:graphicData uri="http://schemas.openxmlformats.org/presentationml/2006/ole">
            <p:oleObj spid="_x0000_s1051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83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41693171"/>
              </p:ext>
            </p:extLst>
          </p:nvPr>
        </p:nvGraphicFramePr>
        <p:xfrm>
          <a:off x="4114800" y="3357563"/>
          <a:ext cx="914400" cy="771525"/>
        </p:xfrm>
        <a:graphic>
          <a:graphicData uri="http://schemas.openxmlformats.org/presentationml/2006/ole">
            <p:oleObj spid="_x0000_s2053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0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042158" cy="397271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6600" y="5880389"/>
            <a:ext cx="2438400" cy="538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0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</a:t>
            </a:r>
          </a:p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 সমস্যাগুলো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সমস্যাগুলোর সমাধান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6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5418" y="5029200"/>
            <a:ext cx="216625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 সমস্যা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4941377"/>
            <a:ext cx="197875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মনিটরের ক্যাবল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2" y="990600"/>
            <a:ext cx="4001647" cy="3398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60" y="714424"/>
            <a:ext cx="3526434" cy="353014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2" name="Right Arrow 11"/>
          <p:cNvSpPr/>
          <p:nvPr/>
        </p:nvSpPr>
        <p:spPr>
          <a:xfrm>
            <a:off x="3825509" y="1829517"/>
            <a:ext cx="142108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92995" y="2819400"/>
            <a:ext cx="1371600" cy="150136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54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838200"/>
            <a:ext cx="3581400" cy="3438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688" y="4724400"/>
            <a:ext cx="1494312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রিস্টার্ট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616036" y="1600200"/>
            <a:ext cx="1447800" cy="4145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7200"/>
            <a:ext cx="3996328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3530446"/>
            <a:ext cx="21336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সিপিউ কুলিং ফ্যান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849091" y="4201691"/>
            <a:ext cx="3889241" cy="15070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6172201"/>
            <a:ext cx="183445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ড্রাইভ ক্লিন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2901918">
            <a:off x="2984757" y="3016329"/>
            <a:ext cx="2855090" cy="2972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33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1416</TotalTime>
  <Words>141</Words>
  <Application>Microsoft Office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Concourse</vt:lpstr>
      <vt:lpstr>Packager Shell Object</vt:lpstr>
      <vt:lpstr>Slide 1</vt:lpstr>
      <vt:lpstr>পরিচিতি</vt:lpstr>
      <vt:lpstr>Slide 3</vt:lpstr>
      <vt:lpstr>Slide 4</vt:lpstr>
      <vt:lpstr>Slide 5</vt:lpstr>
      <vt:lpstr>Slide 6</vt:lpstr>
      <vt:lpstr>শিখনফল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দলীয় কাজ</vt:lpstr>
      <vt:lpstr> মূল্যায়ন </vt:lpstr>
      <vt:lpstr>বাড়ির কাজ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Pdarrthpপদার্থ বিজ্ঞান</dc:title>
  <dc:creator>Doel-1612i3</dc:creator>
  <cp:lastModifiedBy>sabib</cp:lastModifiedBy>
  <cp:revision>441</cp:revision>
  <dcterms:created xsi:type="dcterms:W3CDTF">2015-02-08T08:02:46Z</dcterms:created>
  <dcterms:modified xsi:type="dcterms:W3CDTF">2020-01-05T04:44:24Z</dcterms:modified>
</cp:coreProperties>
</file>