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284" r:id="rId3"/>
    <p:sldId id="300" r:id="rId4"/>
    <p:sldId id="301" r:id="rId5"/>
    <p:sldId id="259" r:id="rId6"/>
    <p:sldId id="294" r:id="rId7"/>
    <p:sldId id="265" r:id="rId8"/>
    <p:sldId id="296" r:id="rId9"/>
    <p:sldId id="295" r:id="rId10"/>
    <p:sldId id="297" r:id="rId11"/>
    <p:sldId id="298" r:id="rId12"/>
    <p:sldId id="299" r:id="rId13"/>
    <p:sldId id="285" r:id="rId14"/>
    <p:sldId id="293" r:id="rId15"/>
    <p:sldId id="291" r:id="rId16"/>
    <p:sldId id="292" r:id="rId17"/>
    <p:sldId id="302" r:id="rId18"/>
  </p:sldIdLst>
  <p:sldSz cx="111553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4" autoAdjust="0"/>
    <p:restoredTop sz="94660"/>
  </p:normalViewPr>
  <p:slideViewPr>
    <p:cSldViewPr>
      <p:cViewPr varScale="1">
        <p:scale>
          <a:sx n="70" d="100"/>
          <a:sy n="70" d="100"/>
        </p:scale>
        <p:origin x="936" y="72"/>
      </p:cViewPr>
      <p:guideLst>
        <p:guide orient="horz" pos="2160"/>
        <p:guide pos="35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2CA81-1A45-44B5-B28C-7CE5191450B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0FFEC-05A2-4019-828E-E6556C440ACF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795EBD4-A42E-4E80-ACBF-9DBD6F2BC335}" type="parTrans" cxnId="{7018D845-F5BB-428C-8EEA-4C526F4E459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87DB40B-1BC4-4F7D-AE02-9F4FF16B4FAB}" type="sibTrans" cxnId="{7018D845-F5BB-428C-8EEA-4C526F4E459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999DAD8-FF80-4C5E-BB3A-4251D01A8940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বাস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CBFC957-2DB5-4819-BF51-4230F3AD0A79}" type="parTrans" cxnId="{AF6FE6AD-EA9A-4D21-806B-EFDA14300082}">
      <dgm:prSet/>
      <dgm:spPr>
        <a:solidFill>
          <a:srgbClr val="7030A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A49DA05-A4F1-4F24-A2EB-8CC9ADD21EC3}" type="sibTrans" cxnId="{AF6FE6AD-EA9A-4D21-806B-EFDA1430008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C68EC3F-14BC-4ACB-B719-5825A288BEB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রিং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C151428-3E40-45E6-A21C-12A9A48C9C01}" type="parTrans" cxnId="{C4988FCF-7A75-46BE-80B7-DC5B0F0AD391}">
      <dgm:prSet/>
      <dgm:spPr>
        <a:solidFill>
          <a:srgbClr val="7030A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B05CBB3-61F1-428B-840E-4BB7923A3FDD}" type="sibTrans" cxnId="{C4988FCF-7A75-46BE-80B7-DC5B0F0AD39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F5C9FE2-BA82-4BC2-9FAD-A2C853BFF536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স্টার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4AB4701-CC22-4562-ADC9-DC5D1B7AED69}" type="parTrans" cxnId="{4E7C5ADB-3D4E-49F9-9315-D686CD57AC8F}">
      <dgm:prSet/>
      <dgm:spPr>
        <a:solidFill>
          <a:srgbClr val="7030A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E17F0FC-3EFB-4D3E-9E32-0C214878D3D2}" type="sibTrans" cxnId="{4E7C5ADB-3D4E-49F9-9315-D686CD57AC8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81488DD-B615-4E00-8A27-E53C5224B45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ট্রি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FAF79DC-E7FC-41A8-A808-A16015C455C3}" type="parTrans" cxnId="{CC3BB2EA-4764-4F76-B863-D898F93FA5C2}">
      <dgm:prSet/>
      <dgm:spPr>
        <a:solidFill>
          <a:srgbClr val="7030A0"/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F7E7D9A-27BC-4E96-A4B5-ED182BA87B01}" type="sibTrans" cxnId="{CC3BB2EA-4764-4F76-B863-D898F93FA5C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5995B7B-6C16-4021-B246-C9EDEF93965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মেশ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2B34446-432B-4D45-81BB-E356975ACD92}" type="parTrans" cxnId="{86A8A069-AF3F-4422-B05C-1528F6611690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8F751629-8475-4056-88F4-F6039A7B4F19}" type="sibTrans" cxnId="{86A8A069-AF3F-4422-B05C-1528F6611690}">
      <dgm:prSet/>
      <dgm:spPr/>
      <dgm:t>
        <a:bodyPr/>
        <a:lstStyle/>
        <a:p>
          <a:endParaRPr lang="en-US"/>
        </a:p>
      </dgm:t>
    </dgm:pt>
    <dgm:pt modelId="{E7653F68-7385-4486-B795-BBEA0F0F52DA}" type="pres">
      <dgm:prSet presAssocID="{FB62CA81-1A45-44B5-B28C-7CE5191450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D325AA-E71E-4E7D-BA59-AC2DF020EA90}" type="pres">
      <dgm:prSet presAssocID="{4B30FFEC-05A2-4019-828E-E6556C440ACF}" presName="centerShape" presStyleLbl="node0" presStyleIdx="0" presStyleCnt="1" custScaleY="87909"/>
      <dgm:spPr/>
      <dgm:t>
        <a:bodyPr/>
        <a:lstStyle/>
        <a:p>
          <a:endParaRPr lang="en-US"/>
        </a:p>
      </dgm:t>
    </dgm:pt>
    <dgm:pt modelId="{CAA47487-D12E-4B52-9545-D0A83AD0A6C1}" type="pres">
      <dgm:prSet presAssocID="{9CBFC957-2DB5-4819-BF51-4230F3AD0A79}" presName="parTrans" presStyleLbl="sibTrans2D1" presStyleIdx="0" presStyleCnt="5"/>
      <dgm:spPr/>
      <dgm:t>
        <a:bodyPr/>
        <a:lstStyle/>
        <a:p>
          <a:endParaRPr lang="en-US"/>
        </a:p>
      </dgm:t>
    </dgm:pt>
    <dgm:pt modelId="{5376D754-67B5-4796-901B-458E78465930}" type="pres">
      <dgm:prSet presAssocID="{9CBFC957-2DB5-4819-BF51-4230F3AD0A7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53FC5B4-911A-4638-8868-AB317CF743C3}" type="pres">
      <dgm:prSet presAssocID="{8999DAD8-FF80-4C5E-BB3A-4251D01A8940}" presName="node" presStyleLbl="node1" presStyleIdx="0" presStyleCnt="5" custRadScaleRad="100043" custRadScaleInc="4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6EE8C-067F-4DF4-8033-E19ABD51C396}" type="pres">
      <dgm:prSet presAssocID="{AC151428-3E40-45E6-A21C-12A9A48C9C01}" presName="parTrans" presStyleLbl="sibTrans2D1" presStyleIdx="1" presStyleCnt="5"/>
      <dgm:spPr/>
      <dgm:t>
        <a:bodyPr/>
        <a:lstStyle/>
        <a:p>
          <a:endParaRPr lang="en-US"/>
        </a:p>
      </dgm:t>
    </dgm:pt>
    <dgm:pt modelId="{D4988846-5EC0-4BB8-9445-9A67C3C6FE98}" type="pres">
      <dgm:prSet presAssocID="{AC151428-3E40-45E6-A21C-12A9A48C9C0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9212459-DE55-4FE9-932A-F11343A9EBFD}" type="pres">
      <dgm:prSet presAssocID="{FC68EC3F-14BC-4ACB-B719-5825A288BE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C9D92-43A4-4E60-AF31-BD333435F0F6}" type="pres">
      <dgm:prSet presAssocID="{44AB4701-CC22-4562-ADC9-DC5D1B7AED69}" presName="parTrans" presStyleLbl="sibTrans2D1" presStyleIdx="2" presStyleCnt="5"/>
      <dgm:spPr/>
      <dgm:t>
        <a:bodyPr/>
        <a:lstStyle/>
        <a:p>
          <a:endParaRPr lang="en-US"/>
        </a:p>
      </dgm:t>
    </dgm:pt>
    <dgm:pt modelId="{68D05AFF-A99E-499A-84DA-16FA3F83183C}" type="pres">
      <dgm:prSet presAssocID="{44AB4701-CC22-4562-ADC9-DC5D1B7AED6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6C14145-62C9-46DB-A998-879A5D74EC92}" type="pres">
      <dgm:prSet presAssocID="{2F5C9FE2-BA82-4BC2-9FAD-A2C853BFF536}" presName="node" presStyleLbl="node1" presStyleIdx="2" presStyleCnt="5" custRadScaleRad="99246" custRadScaleInc="-5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FCBDD-93A2-4F0B-9DD0-D9417AAF0817}" type="pres">
      <dgm:prSet presAssocID="{4FAF79DC-E7FC-41A8-A808-A16015C455C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1201EC11-B1E9-4299-A64A-552F486967DC}" type="pres">
      <dgm:prSet presAssocID="{4FAF79DC-E7FC-41A8-A808-A16015C455C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3911DDE-0613-4BE1-9770-DECEFC672526}" type="pres">
      <dgm:prSet presAssocID="{281488DD-B615-4E00-8A27-E53C5224B45D}" presName="node" presStyleLbl="node1" presStyleIdx="3" presStyleCnt="5" custRadScaleRad="99246" custRadScaleInc="5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D0B27-F732-4056-9684-8C2D5B012F1D}" type="pres">
      <dgm:prSet presAssocID="{32B34446-432B-4D45-81BB-E356975ACD92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2AEB68E-5705-48A5-A47C-DE53B88FD149}" type="pres">
      <dgm:prSet presAssocID="{32B34446-432B-4D45-81BB-E356975ACD92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BDFAED7-0F4E-4EBB-9078-4354F05394F8}" type="pres">
      <dgm:prSet presAssocID="{85995B7B-6C16-4021-B246-C9EDEF93965F}" presName="node" presStyleLbl="node1" presStyleIdx="4" presStyleCnt="5" custRadScaleRad="101109" custRadScaleInc="5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D3C01C-9B10-4F88-9FFF-50C19DB828B7}" type="presOf" srcId="{4B30FFEC-05A2-4019-828E-E6556C440ACF}" destId="{79D325AA-E71E-4E7D-BA59-AC2DF020EA90}" srcOrd="0" destOrd="0" presId="urn:microsoft.com/office/officeart/2005/8/layout/radial5"/>
    <dgm:cxn modelId="{D5C69991-200E-4E79-A4EE-ED714BDE9540}" type="presOf" srcId="{44AB4701-CC22-4562-ADC9-DC5D1B7AED69}" destId="{68D05AFF-A99E-499A-84DA-16FA3F83183C}" srcOrd="1" destOrd="0" presId="urn:microsoft.com/office/officeart/2005/8/layout/radial5"/>
    <dgm:cxn modelId="{AF6FE6AD-EA9A-4D21-806B-EFDA14300082}" srcId="{4B30FFEC-05A2-4019-828E-E6556C440ACF}" destId="{8999DAD8-FF80-4C5E-BB3A-4251D01A8940}" srcOrd="0" destOrd="0" parTransId="{9CBFC957-2DB5-4819-BF51-4230F3AD0A79}" sibTransId="{4A49DA05-A4F1-4F24-A2EB-8CC9ADD21EC3}"/>
    <dgm:cxn modelId="{D543A70C-21EA-4FBE-A579-AF421D41DF95}" type="presOf" srcId="{FB62CA81-1A45-44B5-B28C-7CE5191450B3}" destId="{E7653F68-7385-4486-B795-BBEA0F0F52DA}" srcOrd="0" destOrd="0" presId="urn:microsoft.com/office/officeart/2005/8/layout/radial5"/>
    <dgm:cxn modelId="{9B295DED-ACDB-46D0-B4BE-5D79A3864B18}" type="presOf" srcId="{44AB4701-CC22-4562-ADC9-DC5D1B7AED69}" destId="{A62C9D92-43A4-4E60-AF31-BD333435F0F6}" srcOrd="0" destOrd="0" presId="urn:microsoft.com/office/officeart/2005/8/layout/radial5"/>
    <dgm:cxn modelId="{75521F4B-A68E-431D-98FD-8A87797A9E55}" type="presOf" srcId="{4FAF79DC-E7FC-41A8-A808-A16015C455C3}" destId="{B56FCBDD-93A2-4F0B-9DD0-D9417AAF0817}" srcOrd="0" destOrd="0" presId="urn:microsoft.com/office/officeart/2005/8/layout/radial5"/>
    <dgm:cxn modelId="{92C4BD29-155A-43BB-AFD3-D5E3FDC35ADD}" type="presOf" srcId="{32B34446-432B-4D45-81BB-E356975ACD92}" destId="{C2AEB68E-5705-48A5-A47C-DE53B88FD149}" srcOrd="1" destOrd="0" presId="urn:microsoft.com/office/officeart/2005/8/layout/radial5"/>
    <dgm:cxn modelId="{6A91B0CA-6552-4608-856C-7BC2FA5D4996}" type="presOf" srcId="{2F5C9FE2-BA82-4BC2-9FAD-A2C853BFF536}" destId="{F6C14145-62C9-46DB-A998-879A5D74EC92}" srcOrd="0" destOrd="0" presId="urn:microsoft.com/office/officeart/2005/8/layout/radial5"/>
    <dgm:cxn modelId="{D26DF7F6-C3B3-485E-8E45-1C976222F9A1}" type="presOf" srcId="{85995B7B-6C16-4021-B246-C9EDEF93965F}" destId="{6BDFAED7-0F4E-4EBB-9078-4354F05394F8}" srcOrd="0" destOrd="0" presId="urn:microsoft.com/office/officeart/2005/8/layout/radial5"/>
    <dgm:cxn modelId="{CF516807-32B8-4493-ACC3-4ACCA59A8347}" type="presOf" srcId="{281488DD-B615-4E00-8A27-E53C5224B45D}" destId="{33911DDE-0613-4BE1-9770-DECEFC672526}" srcOrd="0" destOrd="0" presId="urn:microsoft.com/office/officeart/2005/8/layout/radial5"/>
    <dgm:cxn modelId="{F5A2E542-AECE-4548-8913-D0172FDDB358}" type="presOf" srcId="{9CBFC957-2DB5-4819-BF51-4230F3AD0A79}" destId="{5376D754-67B5-4796-901B-458E78465930}" srcOrd="1" destOrd="0" presId="urn:microsoft.com/office/officeart/2005/8/layout/radial5"/>
    <dgm:cxn modelId="{10C281C0-28D4-4984-8336-B369DF420754}" type="presOf" srcId="{AC151428-3E40-45E6-A21C-12A9A48C9C01}" destId="{DBB6EE8C-067F-4DF4-8033-E19ABD51C396}" srcOrd="0" destOrd="0" presId="urn:microsoft.com/office/officeart/2005/8/layout/radial5"/>
    <dgm:cxn modelId="{86A8A069-AF3F-4422-B05C-1528F6611690}" srcId="{4B30FFEC-05A2-4019-828E-E6556C440ACF}" destId="{85995B7B-6C16-4021-B246-C9EDEF93965F}" srcOrd="4" destOrd="0" parTransId="{32B34446-432B-4D45-81BB-E356975ACD92}" sibTransId="{8F751629-8475-4056-88F4-F6039A7B4F19}"/>
    <dgm:cxn modelId="{CC3BB2EA-4764-4F76-B863-D898F93FA5C2}" srcId="{4B30FFEC-05A2-4019-828E-E6556C440ACF}" destId="{281488DD-B615-4E00-8A27-E53C5224B45D}" srcOrd="3" destOrd="0" parTransId="{4FAF79DC-E7FC-41A8-A808-A16015C455C3}" sibTransId="{CF7E7D9A-27BC-4E96-A4B5-ED182BA87B01}"/>
    <dgm:cxn modelId="{C4A8A2B0-2B74-4C28-9470-411B54555147}" type="presOf" srcId="{FC68EC3F-14BC-4ACB-B719-5825A288BEB8}" destId="{09212459-DE55-4FE9-932A-F11343A9EBFD}" srcOrd="0" destOrd="0" presId="urn:microsoft.com/office/officeart/2005/8/layout/radial5"/>
    <dgm:cxn modelId="{FF9E80BE-089E-421F-8083-09C02B602D6A}" type="presOf" srcId="{8999DAD8-FF80-4C5E-BB3A-4251D01A8940}" destId="{453FC5B4-911A-4638-8868-AB317CF743C3}" srcOrd="0" destOrd="0" presId="urn:microsoft.com/office/officeart/2005/8/layout/radial5"/>
    <dgm:cxn modelId="{6716B83E-7EC1-40AB-BBD4-59E32D4708BB}" type="presOf" srcId="{AC151428-3E40-45E6-A21C-12A9A48C9C01}" destId="{D4988846-5EC0-4BB8-9445-9A67C3C6FE98}" srcOrd="1" destOrd="0" presId="urn:microsoft.com/office/officeart/2005/8/layout/radial5"/>
    <dgm:cxn modelId="{D14CA15B-3564-45B2-8B11-52BF3544ECCE}" type="presOf" srcId="{4FAF79DC-E7FC-41A8-A808-A16015C455C3}" destId="{1201EC11-B1E9-4299-A64A-552F486967DC}" srcOrd="1" destOrd="0" presId="urn:microsoft.com/office/officeart/2005/8/layout/radial5"/>
    <dgm:cxn modelId="{C4988FCF-7A75-46BE-80B7-DC5B0F0AD391}" srcId="{4B30FFEC-05A2-4019-828E-E6556C440ACF}" destId="{FC68EC3F-14BC-4ACB-B719-5825A288BEB8}" srcOrd="1" destOrd="0" parTransId="{AC151428-3E40-45E6-A21C-12A9A48C9C01}" sibTransId="{7B05CBB3-61F1-428B-840E-4BB7923A3FDD}"/>
    <dgm:cxn modelId="{3234CFAB-84A2-4E34-B135-A3F33302EAB4}" type="presOf" srcId="{32B34446-432B-4D45-81BB-E356975ACD92}" destId="{E21D0B27-F732-4056-9684-8C2D5B012F1D}" srcOrd="0" destOrd="0" presId="urn:microsoft.com/office/officeart/2005/8/layout/radial5"/>
    <dgm:cxn modelId="{4E7C5ADB-3D4E-49F9-9315-D686CD57AC8F}" srcId="{4B30FFEC-05A2-4019-828E-E6556C440ACF}" destId="{2F5C9FE2-BA82-4BC2-9FAD-A2C853BFF536}" srcOrd="2" destOrd="0" parTransId="{44AB4701-CC22-4562-ADC9-DC5D1B7AED69}" sibTransId="{5E17F0FC-3EFB-4D3E-9E32-0C214878D3D2}"/>
    <dgm:cxn modelId="{7018D845-F5BB-428C-8EEA-4C526F4E4590}" srcId="{FB62CA81-1A45-44B5-B28C-7CE5191450B3}" destId="{4B30FFEC-05A2-4019-828E-E6556C440ACF}" srcOrd="0" destOrd="0" parTransId="{2795EBD4-A42E-4E80-ACBF-9DBD6F2BC335}" sibTransId="{287DB40B-1BC4-4F7D-AE02-9F4FF16B4FAB}"/>
    <dgm:cxn modelId="{11EC647A-390C-42FF-B709-C49301C24988}" type="presOf" srcId="{9CBFC957-2DB5-4819-BF51-4230F3AD0A79}" destId="{CAA47487-D12E-4B52-9545-D0A83AD0A6C1}" srcOrd="0" destOrd="0" presId="urn:microsoft.com/office/officeart/2005/8/layout/radial5"/>
    <dgm:cxn modelId="{80D21CD8-148D-461F-A9B6-21613AEE5616}" type="presParOf" srcId="{E7653F68-7385-4486-B795-BBEA0F0F52DA}" destId="{79D325AA-E71E-4E7D-BA59-AC2DF020EA90}" srcOrd="0" destOrd="0" presId="urn:microsoft.com/office/officeart/2005/8/layout/radial5"/>
    <dgm:cxn modelId="{7C5A0CBA-5F4B-4BC5-9132-8F655C62D4CA}" type="presParOf" srcId="{E7653F68-7385-4486-B795-BBEA0F0F52DA}" destId="{CAA47487-D12E-4B52-9545-D0A83AD0A6C1}" srcOrd="1" destOrd="0" presId="urn:microsoft.com/office/officeart/2005/8/layout/radial5"/>
    <dgm:cxn modelId="{4A71EB8F-65F5-451D-955E-82E4EAEB2754}" type="presParOf" srcId="{CAA47487-D12E-4B52-9545-D0A83AD0A6C1}" destId="{5376D754-67B5-4796-901B-458E78465930}" srcOrd="0" destOrd="0" presId="urn:microsoft.com/office/officeart/2005/8/layout/radial5"/>
    <dgm:cxn modelId="{A960339E-183C-4260-8B22-57BACBF9226A}" type="presParOf" srcId="{E7653F68-7385-4486-B795-BBEA0F0F52DA}" destId="{453FC5B4-911A-4638-8868-AB317CF743C3}" srcOrd="2" destOrd="0" presId="urn:microsoft.com/office/officeart/2005/8/layout/radial5"/>
    <dgm:cxn modelId="{14DB3348-D9B4-4113-8A14-B3B6836F8E0F}" type="presParOf" srcId="{E7653F68-7385-4486-B795-BBEA0F0F52DA}" destId="{DBB6EE8C-067F-4DF4-8033-E19ABD51C396}" srcOrd="3" destOrd="0" presId="urn:microsoft.com/office/officeart/2005/8/layout/radial5"/>
    <dgm:cxn modelId="{9AF3F6B1-21B7-4CB1-8544-868A532BE8A7}" type="presParOf" srcId="{DBB6EE8C-067F-4DF4-8033-E19ABD51C396}" destId="{D4988846-5EC0-4BB8-9445-9A67C3C6FE98}" srcOrd="0" destOrd="0" presId="urn:microsoft.com/office/officeart/2005/8/layout/radial5"/>
    <dgm:cxn modelId="{58F5AFDE-B964-42CE-B4B7-B86A64EF8AC4}" type="presParOf" srcId="{E7653F68-7385-4486-B795-BBEA0F0F52DA}" destId="{09212459-DE55-4FE9-932A-F11343A9EBFD}" srcOrd="4" destOrd="0" presId="urn:microsoft.com/office/officeart/2005/8/layout/radial5"/>
    <dgm:cxn modelId="{0805ABC2-8267-4EDC-BC4A-A3618B36A688}" type="presParOf" srcId="{E7653F68-7385-4486-B795-BBEA0F0F52DA}" destId="{A62C9D92-43A4-4E60-AF31-BD333435F0F6}" srcOrd="5" destOrd="0" presId="urn:microsoft.com/office/officeart/2005/8/layout/radial5"/>
    <dgm:cxn modelId="{1880A685-74AB-438E-94DD-3C9E3435C4BC}" type="presParOf" srcId="{A62C9D92-43A4-4E60-AF31-BD333435F0F6}" destId="{68D05AFF-A99E-499A-84DA-16FA3F83183C}" srcOrd="0" destOrd="0" presId="urn:microsoft.com/office/officeart/2005/8/layout/radial5"/>
    <dgm:cxn modelId="{6F19CE4C-6D6E-402F-8793-309596E65701}" type="presParOf" srcId="{E7653F68-7385-4486-B795-BBEA0F0F52DA}" destId="{F6C14145-62C9-46DB-A998-879A5D74EC92}" srcOrd="6" destOrd="0" presId="urn:microsoft.com/office/officeart/2005/8/layout/radial5"/>
    <dgm:cxn modelId="{2D70F997-7CEC-4B7E-8175-D6820978171A}" type="presParOf" srcId="{E7653F68-7385-4486-B795-BBEA0F0F52DA}" destId="{B56FCBDD-93A2-4F0B-9DD0-D9417AAF0817}" srcOrd="7" destOrd="0" presId="urn:microsoft.com/office/officeart/2005/8/layout/radial5"/>
    <dgm:cxn modelId="{D5B2C93C-35D8-40BE-944B-C60BF9424024}" type="presParOf" srcId="{B56FCBDD-93A2-4F0B-9DD0-D9417AAF0817}" destId="{1201EC11-B1E9-4299-A64A-552F486967DC}" srcOrd="0" destOrd="0" presId="urn:microsoft.com/office/officeart/2005/8/layout/radial5"/>
    <dgm:cxn modelId="{8CB7E199-5845-4D2C-95BC-FFFED6119909}" type="presParOf" srcId="{E7653F68-7385-4486-B795-BBEA0F0F52DA}" destId="{33911DDE-0613-4BE1-9770-DECEFC672526}" srcOrd="8" destOrd="0" presId="urn:microsoft.com/office/officeart/2005/8/layout/radial5"/>
    <dgm:cxn modelId="{6DAE36B4-0BCD-4DBF-BDDA-184FF244E203}" type="presParOf" srcId="{E7653F68-7385-4486-B795-BBEA0F0F52DA}" destId="{E21D0B27-F732-4056-9684-8C2D5B012F1D}" srcOrd="9" destOrd="0" presId="urn:microsoft.com/office/officeart/2005/8/layout/radial5"/>
    <dgm:cxn modelId="{07ECFB63-3EB6-4C3D-92AD-398C6B1EB50E}" type="presParOf" srcId="{E21D0B27-F732-4056-9684-8C2D5B012F1D}" destId="{C2AEB68E-5705-48A5-A47C-DE53B88FD149}" srcOrd="0" destOrd="0" presId="urn:microsoft.com/office/officeart/2005/8/layout/radial5"/>
    <dgm:cxn modelId="{93578B80-AE3A-45AF-AF81-1530F4A8E9B6}" type="presParOf" srcId="{E7653F68-7385-4486-B795-BBEA0F0F52DA}" destId="{6BDFAED7-0F4E-4EBB-9078-4354F05394F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325AA-E71E-4E7D-BA59-AC2DF020EA90}">
      <dsp:nvSpPr>
        <dsp:cNvPr id="0" name=""/>
        <dsp:cNvSpPr/>
      </dsp:nvSpPr>
      <dsp:spPr>
        <a:xfrm>
          <a:off x="4313729" y="2334952"/>
          <a:ext cx="1597677" cy="1404502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4547703" y="2540637"/>
        <a:ext cx="1129729" cy="993132"/>
      </dsp:txXfrm>
    </dsp:sp>
    <dsp:sp modelId="{CAA47487-D12E-4B52-9545-D0A83AD0A6C1}">
      <dsp:nvSpPr>
        <dsp:cNvPr id="0" name=""/>
        <dsp:cNvSpPr/>
      </dsp:nvSpPr>
      <dsp:spPr>
        <a:xfrm rot="16300289">
          <a:off x="4948412" y="1706745"/>
          <a:ext cx="390107" cy="54321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5005221" y="1873878"/>
        <a:ext cx="273075" cy="325926"/>
      </dsp:txXfrm>
    </dsp:sp>
    <dsp:sp modelId="{453FC5B4-911A-4638-8868-AB317CF743C3}">
      <dsp:nvSpPr>
        <dsp:cNvPr id="0" name=""/>
        <dsp:cNvSpPr/>
      </dsp:nvSpPr>
      <dsp:spPr>
        <a:xfrm>
          <a:off x="4378985" y="2107"/>
          <a:ext cx="1597677" cy="1597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বাস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4612959" y="236081"/>
        <a:ext cx="1129729" cy="1129729"/>
      </dsp:txXfrm>
    </dsp:sp>
    <dsp:sp modelId="{DBB6EE8C-067F-4DF4-8033-E19ABD51C396}">
      <dsp:nvSpPr>
        <dsp:cNvPr id="0" name=""/>
        <dsp:cNvSpPr/>
      </dsp:nvSpPr>
      <dsp:spPr>
        <a:xfrm rot="20520000">
          <a:off x="5989346" y="2424786"/>
          <a:ext cx="344263" cy="54321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5991873" y="2549385"/>
        <a:ext cx="240984" cy="325926"/>
      </dsp:txXfrm>
    </dsp:sp>
    <dsp:sp modelId="{09212459-DE55-4FE9-932A-F11343A9EBFD}">
      <dsp:nvSpPr>
        <dsp:cNvPr id="0" name=""/>
        <dsp:cNvSpPr/>
      </dsp:nvSpPr>
      <dsp:spPr>
        <a:xfrm>
          <a:off x="6440527" y="1547326"/>
          <a:ext cx="1597677" cy="159767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রিং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6674501" y="1781300"/>
        <a:ext cx="1129729" cy="1129729"/>
      </dsp:txXfrm>
    </dsp:sp>
    <dsp:sp modelId="{A62C9D92-43A4-4E60-AF31-BD333435F0F6}">
      <dsp:nvSpPr>
        <dsp:cNvPr id="0" name=""/>
        <dsp:cNvSpPr/>
      </dsp:nvSpPr>
      <dsp:spPr>
        <a:xfrm rot="3129775">
          <a:off x="5585334" y="3608390"/>
          <a:ext cx="363688" cy="54321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5606423" y="3673948"/>
        <a:ext cx="254582" cy="325926"/>
      </dsp:txXfrm>
    </dsp:sp>
    <dsp:sp modelId="{F6C14145-62C9-46DB-A998-879A5D74EC92}">
      <dsp:nvSpPr>
        <dsp:cNvPr id="0" name=""/>
        <dsp:cNvSpPr/>
      </dsp:nvSpPr>
      <dsp:spPr>
        <a:xfrm>
          <a:off x="5675141" y="3991143"/>
          <a:ext cx="1597677" cy="1597677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স্টার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5909115" y="4225117"/>
        <a:ext cx="1129729" cy="1129729"/>
      </dsp:txXfrm>
    </dsp:sp>
    <dsp:sp modelId="{B56FCBDD-93A2-4F0B-9DD0-D9417AAF0817}">
      <dsp:nvSpPr>
        <dsp:cNvPr id="0" name=""/>
        <dsp:cNvSpPr/>
      </dsp:nvSpPr>
      <dsp:spPr>
        <a:xfrm rot="7670225">
          <a:off x="4276112" y="3608390"/>
          <a:ext cx="363688" cy="54321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 rot="10800000">
        <a:off x="4364129" y="3673948"/>
        <a:ext cx="254582" cy="325926"/>
      </dsp:txXfrm>
    </dsp:sp>
    <dsp:sp modelId="{33911DDE-0613-4BE1-9770-DECEFC672526}">
      <dsp:nvSpPr>
        <dsp:cNvPr id="0" name=""/>
        <dsp:cNvSpPr/>
      </dsp:nvSpPr>
      <dsp:spPr>
        <a:xfrm>
          <a:off x="2952316" y="3991143"/>
          <a:ext cx="1597677" cy="159767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ট্রি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3186290" y="4225117"/>
        <a:ext cx="1129729" cy="1129729"/>
      </dsp:txXfrm>
    </dsp:sp>
    <dsp:sp modelId="{E21D0B27-F732-4056-9684-8C2D5B012F1D}">
      <dsp:nvSpPr>
        <dsp:cNvPr id="0" name=""/>
        <dsp:cNvSpPr/>
      </dsp:nvSpPr>
      <dsp:spPr>
        <a:xfrm rot="11990592">
          <a:off x="3885630" y="2387529"/>
          <a:ext cx="358580" cy="543210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990010" y="2514429"/>
        <a:ext cx="251006" cy="325926"/>
      </dsp:txXfrm>
    </dsp:sp>
    <dsp:sp modelId="{6BDFAED7-0F4E-4EBB-9078-4354F05394F8}">
      <dsp:nvSpPr>
        <dsp:cNvPr id="0" name=""/>
        <dsp:cNvSpPr/>
      </dsp:nvSpPr>
      <dsp:spPr>
        <a:xfrm>
          <a:off x="2186930" y="1470858"/>
          <a:ext cx="1597677" cy="159767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মেশ</a:t>
          </a:r>
          <a:r>
            <a:rPr lang="en-US" sz="29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2420904" y="1704832"/>
        <a:ext cx="1129729" cy="112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52" y="2130426"/>
            <a:ext cx="9482059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3305" y="3886200"/>
            <a:ext cx="780875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0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8" y="274638"/>
            <a:ext cx="1003982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768" y="1600201"/>
            <a:ext cx="10039827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7638" y="274639"/>
            <a:ext cx="2509957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768" y="274639"/>
            <a:ext cx="734394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8" y="274638"/>
            <a:ext cx="1003982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68" y="1600201"/>
            <a:ext cx="1003982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97" y="4406901"/>
            <a:ext cx="948205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197" y="2906713"/>
            <a:ext cx="948205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8" y="274638"/>
            <a:ext cx="1003982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768" y="1600201"/>
            <a:ext cx="492695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0643" y="1600201"/>
            <a:ext cx="492695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8" y="274638"/>
            <a:ext cx="10039827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768" y="1535113"/>
            <a:ext cx="49288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68" y="2174875"/>
            <a:ext cx="4928889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6770" y="1535113"/>
            <a:ext cx="49308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6770" y="2174875"/>
            <a:ext cx="49308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9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8" y="274638"/>
            <a:ext cx="1003982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9" y="273050"/>
            <a:ext cx="36700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437" y="273051"/>
            <a:ext cx="6236158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769" y="1435101"/>
            <a:ext cx="36700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5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529" y="4800600"/>
            <a:ext cx="669321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6529" y="612775"/>
            <a:ext cx="669321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6529" y="5367338"/>
            <a:ext cx="669321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7768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77908469-3E7C-458C-9A39-C6E150C7436F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1416" y="6356351"/>
            <a:ext cx="353253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94677" y="6356351"/>
            <a:ext cx="2602918" cy="365125"/>
          </a:xfrm>
          <a:prstGeom prst="rect">
            <a:avLst/>
          </a:prstGeom>
        </p:spPr>
        <p:txBody>
          <a:bodyPr/>
          <a:lstStyle/>
          <a:p>
            <a:fld id="{265F9FCD-6FDA-483B-95FF-99233FB09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 userDrawn="1"/>
        </p:nvSpPr>
        <p:spPr>
          <a:xfrm>
            <a:off x="0" y="0"/>
            <a:ext cx="11155363" cy="6858000"/>
          </a:xfrm>
          <a:prstGeom prst="bevel">
            <a:avLst>
              <a:gd name="adj" fmla="val 1833"/>
            </a:avLst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0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8.jpg"/><Relationship Id="rId7" Type="http://schemas.openxmlformats.org/officeDocument/2006/relationships/image" Target="../media/image1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3.jpeg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273" y="2204864"/>
            <a:ext cx="7605990" cy="4032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932131" y="973178"/>
            <a:ext cx="7339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1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86184" y="188640"/>
            <a:ext cx="295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Users\julfiker\Desktop\Topology\Star topology\sta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350" y="2852937"/>
            <a:ext cx="3507595" cy="35283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ulfiker\Desktop\Topology\Star topology\images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13" y="2852936"/>
            <a:ext cx="3528392" cy="3528392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7121" y="1178749"/>
            <a:ext cx="100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হাবের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সেটাকে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1977" y="290578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দেখিঃ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6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86184" y="188640"/>
            <a:ext cx="295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3" y="2890000"/>
            <a:ext cx="3475663" cy="33558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29" y="2890000"/>
            <a:ext cx="3485187" cy="33558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37121" y="1178749"/>
            <a:ext cx="100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টপোলজিটাকে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দেখানোর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ছবিটা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একটু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দেখলেই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আসলে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9969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দেখিঃ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86184" y="188640"/>
            <a:ext cx="295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69" y="2996952"/>
            <a:ext cx="3834416" cy="35118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3" y="2996952"/>
            <a:ext cx="3822192" cy="35118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37121" y="1124744"/>
            <a:ext cx="10081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আরেকটার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বিতরণও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5993" y="30689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দেখিঃ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6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2132856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34417" y="45800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-15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287847" y="3858215"/>
            <a:ext cx="10560307" cy="938937"/>
          </a:xfrm>
          <a:prstGeom prst="snip2SameRect">
            <a:avLst>
              <a:gd name="adj1" fmla="val 175"/>
              <a:gd name="adj2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 হচ্ছে নেটওয়ার্কেভূক্ত কম্পিউটার সমূহের অবস্থানগত এবং সংযোগ বিন্যাসের কাঠামো।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9369" y="2566645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2121297" y="5807005"/>
            <a:ext cx="70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7" t="20710" r="26635" b="4203"/>
          <a:stretch/>
        </p:blipFill>
        <p:spPr>
          <a:xfrm>
            <a:off x="8435868" y="188640"/>
            <a:ext cx="2520280" cy="18941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7" t="20710" r="26635" b="4203"/>
          <a:stretch/>
        </p:blipFill>
        <p:spPr>
          <a:xfrm>
            <a:off x="215839" y="188640"/>
            <a:ext cx="2520280" cy="189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5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2132856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1417" y="404664"/>
            <a:ext cx="4320480" cy="132343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9" y="207840"/>
            <a:ext cx="2592288" cy="1858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985" y="188640"/>
            <a:ext cx="2592288" cy="1858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3225" y="339009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ট্রি টপোলজির মধ্যে র্পাথক্য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119675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1417" y="116632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5870" y="6023029"/>
            <a:ext cx="582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টপোলজি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4" descr="C:\Users\julfiker\Desktop\Topology\Bus\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61" y="3645024"/>
            <a:ext cx="2648064" cy="206566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00" y="1412776"/>
            <a:ext cx="2754623" cy="20656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" t="5985"/>
          <a:stretch/>
        </p:blipFill>
        <p:spPr>
          <a:xfrm>
            <a:off x="7359561" y="1412777"/>
            <a:ext cx="2648064" cy="20656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3" descr="C:\Users\julfiker\Desktop\Topology\Star topology\star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  <a14:imgEffect>
                      <a14:saturation sat="1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26" y="3667594"/>
            <a:ext cx="2623790" cy="20656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201" y="3645024"/>
            <a:ext cx="2754623" cy="21213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6" y="1412777"/>
            <a:ext cx="2623790" cy="206566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46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2132856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1417" y="404664"/>
            <a:ext cx="4680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45" b="13968"/>
          <a:stretch/>
        </p:blipFill>
        <p:spPr>
          <a:xfrm>
            <a:off x="265613" y="199757"/>
            <a:ext cx="2232248" cy="1872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45" b="13968"/>
          <a:stretch/>
        </p:blipFill>
        <p:spPr>
          <a:xfrm>
            <a:off x="8530009" y="188640"/>
            <a:ext cx="2232248" cy="18722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5154" y="5315634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টপোলজি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কিভাবে গঠিত হয় বর্ণনা কর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489" y="2420888"/>
            <a:ext cx="3186344" cy="267872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46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" r="5746"/>
          <a:stretch/>
        </p:blipFill>
        <p:spPr>
          <a:xfrm>
            <a:off x="1828799" y="1196752"/>
            <a:ext cx="7581207" cy="48965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883038" y="2780928"/>
            <a:ext cx="7360717" cy="18620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15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-3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9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9742" y="685800"/>
            <a:ext cx="3718455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781760" y="753535"/>
            <a:ext cx="2556437" cy="533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1617" y="685800"/>
            <a:ext cx="5500261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44400" y="762000"/>
            <a:ext cx="2383983" cy="62454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3749" y="5393380"/>
            <a:ext cx="2978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1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1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1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1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1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94635" y="2302933"/>
            <a:ext cx="2676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9649" y="1856657"/>
            <a:ext cx="52122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বিষয়: তথ্য ও যোগা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প্রযুক্তি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বিষয়বস্তু: টপোলজি (অধ্যায় ২,পাঠ:৯)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শ্রেণি: অষ্টম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সময়: ৪০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296161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" r="15819" b="6103"/>
          <a:stretch/>
        </p:blipFill>
        <p:spPr>
          <a:xfrm>
            <a:off x="1574967" y="4134725"/>
            <a:ext cx="3143723" cy="24903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821" y="4082410"/>
            <a:ext cx="3192324" cy="25426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146" name="Picture 2" descr="C:\Users\julfiker\Desktop\image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967" y="1078155"/>
            <a:ext cx="3143723" cy="24470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ulfiker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64" y="1049809"/>
            <a:ext cx="3157281" cy="24470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05073" y="908720"/>
            <a:ext cx="109782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7401" y="240239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করঃ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9801" y="352554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0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05073" y="908720"/>
            <a:ext cx="1097828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57401" y="190364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7401" y="1867471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9801" y="3739679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3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009624" y="199654"/>
            <a:ext cx="8784726" cy="1501154"/>
          </a:xfrm>
          <a:prstGeom prst="cloudCallout">
            <a:avLst>
              <a:gd name="adj1" fmla="val 265"/>
              <a:gd name="adj2" fmla="val 93247"/>
            </a:avLst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শিখনফল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1617241" y="3555351"/>
            <a:ext cx="8177109" cy="756553"/>
          </a:xfrm>
          <a:prstGeom prst="upArrowCallout">
            <a:avLst>
              <a:gd name="adj1" fmla="val 11764"/>
              <a:gd name="adj2" fmla="val 12867"/>
              <a:gd name="adj3" fmla="val 0"/>
              <a:gd name="adj4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609129" y="5067519"/>
            <a:ext cx="10225136" cy="756553"/>
          </a:xfrm>
          <a:prstGeom prst="upArrowCallout">
            <a:avLst>
              <a:gd name="adj1" fmla="val 25734"/>
              <a:gd name="adj2" fmla="val 12867"/>
              <a:gd name="adj3" fmla="val 0"/>
              <a:gd name="adj4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টপোলজি চিহ্ণিত করে তা ব্যাখ্যা করতে পারবে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 Arrow Callout 1"/>
          <p:cNvSpPr/>
          <p:nvPr/>
        </p:nvSpPr>
        <p:spPr>
          <a:xfrm>
            <a:off x="1977281" y="2042042"/>
            <a:ext cx="7381536" cy="756553"/>
          </a:xfrm>
          <a:prstGeom prst="upArrowCallout">
            <a:avLst>
              <a:gd name="adj1" fmla="val 11764"/>
              <a:gd name="adj2" fmla="val 12867"/>
              <a:gd name="adj3" fmla="val 0"/>
              <a:gd name="adj4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 বলে তা বলতে পারবে 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77281" y="2042042"/>
            <a:ext cx="1296144" cy="756553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17241" y="3553168"/>
            <a:ext cx="1296144" cy="756553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9129" y="5065336"/>
            <a:ext cx="1296144" cy="756553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</p:spTree>
    <p:extLst>
      <p:ext uri="{BB962C8B-B14F-4D97-AF65-F5344CB8AC3E}">
        <p14:creationId xmlns:p14="http://schemas.microsoft.com/office/powerpoint/2010/main" val="14068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animBg="1"/>
      <p:bldP spid="2" grpId="0" animBg="1"/>
      <p:bldP spid="8" grpId="0" animBg="1"/>
      <p:bldP spid="9" grpId="0" build="allAtOnce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986236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45433" y="26064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nip Same Side Corner Rectangle 4"/>
          <p:cNvSpPr/>
          <p:nvPr/>
        </p:nvSpPr>
        <p:spPr>
          <a:xfrm>
            <a:off x="304472" y="1146877"/>
            <a:ext cx="10560307" cy="1032831"/>
          </a:xfrm>
          <a:prstGeom prst="snip2SameRect">
            <a:avLst>
              <a:gd name="adj1" fmla="val 175"/>
              <a:gd name="adj2" fmla="val 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টপোলজি হচ্ছে নেটওয়ার্কেভূক্ত কম্পিউটার সমূহের অবস্থানগত এবং সংযোগ বিন্যাসের কাঠামো।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4" name="Picture 2" descr="C:\Users\julfiker\Desktop\Topology\Bus\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217" y="2179708"/>
            <a:ext cx="8424936" cy="451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6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639513" y="214311"/>
            <a:ext cx="4147316" cy="653666"/>
          </a:xfrm>
          <a:prstGeom prst="downArrowCallout">
            <a:avLst>
              <a:gd name="adj1" fmla="val 50000"/>
              <a:gd name="adj2" fmla="val 25000"/>
              <a:gd name="adj3" fmla="val 0"/>
              <a:gd name="adj4" fmla="val 10000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নেটওয়ার্কের বিভিন্ন টপোলজি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74448562"/>
              </p:ext>
            </p:extLst>
          </p:nvPr>
        </p:nvGraphicFramePr>
        <p:xfrm>
          <a:off x="465113" y="950030"/>
          <a:ext cx="10225136" cy="564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78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79D325AA-E71E-4E7D-BA59-AC2DF020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CAA47487-D12E-4B52-9545-D0A83AD0A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453FC5B4-911A-4638-8868-AB317CF74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DBB6EE8C-067F-4DF4-8033-E19ABD51C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9212459-DE55-4FE9-932A-F11343A9E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A62C9D92-43A4-4E60-AF31-BD333435F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F6C14145-62C9-46DB-A998-879A5D74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B56FCBDD-93A2-4F0B-9DD0-D9417AAF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33911DDE-0613-4BE1-9770-DECEFC67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E21D0B27-F732-4056-9684-8C2D5B012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graphicEl>
                                              <a:dgm id="{6BDFAED7-0F4E-4EBB-9078-4354F0539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86184" y="188640"/>
            <a:ext cx="2950946" cy="48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996" y="1141470"/>
            <a:ext cx="10009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julfiker\Desktop\Topology\Bus\index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914" y="2996952"/>
            <a:ext cx="3605015" cy="30243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xtLst/>
        </p:spPr>
      </p:pic>
      <p:pic>
        <p:nvPicPr>
          <p:cNvPr id="1028" name="Picture 4" descr="C:\Users\julfiker\Desktop\Topology\Bus\ind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05" y="2996952"/>
            <a:ext cx="3640654" cy="30243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xtLst/>
        </p:spPr>
      </p:pic>
      <p:sp>
        <p:nvSpPr>
          <p:cNvPr id="5" name="TextBox 4"/>
          <p:cNvSpPr txBox="1"/>
          <p:nvPr/>
        </p:nvSpPr>
        <p:spPr>
          <a:xfrm>
            <a:off x="8313985" y="319381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দেখিঃ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4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27206" y="836712"/>
            <a:ext cx="10906274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86184" y="188640"/>
            <a:ext cx="2950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" t="5985"/>
          <a:stretch/>
        </p:blipFill>
        <p:spPr>
          <a:xfrm>
            <a:off x="4137521" y="2852936"/>
            <a:ext cx="3421069" cy="31683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97" y="2852936"/>
            <a:ext cx="3493079" cy="31683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169969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দেখিঃ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121" y="1178749"/>
            <a:ext cx="1008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8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312</Words>
  <Application>Microsoft Office PowerPoint</Application>
  <PresentationFormat>Custom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User</cp:lastModifiedBy>
  <cp:revision>116</cp:revision>
  <dcterms:created xsi:type="dcterms:W3CDTF">2014-04-03T15:41:10Z</dcterms:created>
  <dcterms:modified xsi:type="dcterms:W3CDTF">2020-01-12T05:13:46Z</dcterms:modified>
</cp:coreProperties>
</file>