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71" r:id="rId9"/>
    <p:sldId id="267" r:id="rId10"/>
    <p:sldId id="268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2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0F900-12ED-43D3-87FE-8362CB0D0F28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B12CB-0412-42D9-8E35-8F31123A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B12CB-0412-42D9-8E35-8F31123A4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0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0567-CA3C-488B-81DA-4EA1B0CF703F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057C-E8CD-4FD6-B695-F6AD91E9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3676"/>
            <a:ext cx="12191999" cy="69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950720" y="533400"/>
            <a:ext cx="7924800" cy="1249680"/>
          </a:xfrm>
          <a:prstGeom prst="ribbon">
            <a:avLst>
              <a:gd name="adj1" fmla="val 16667"/>
              <a:gd name="adj2" fmla="val 57692"/>
            </a:avLst>
          </a:prstGeom>
          <a:solidFill>
            <a:schemeClr val="bg1"/>
          </a:solidFill>
          <a:ln w="38100">
            <a:solidFill>
              <a:srgbClr val="35C01E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64" y="2031563"/>
            <a:ext cx="4329112" cy="238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3500" y="4824078"/>
            <a:ext cx="10099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কনটেন্ট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470" y="376082"/>
            <a:ext cx="11161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build up/make a  digital content,  we have to follow the slides serially: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(ডিজিটাল কনটেন্ট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634" y="1539549"/>
            <a:ext cx="11075895" cy="510909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Welcome  (with flower) -  slide 1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742950" indent="-742950">
              <a:buAutoNum type="alphaLcPeriod" startAt="2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Identity (Teacher- Lesson) – Slide 1/2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742950" indent="-742950">
              <a:buAutoNum type="alphaLcPeriod" startAt="2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Showing pictures for the topic declaration - slide 2/3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742950" indent="-742950">
              <a:buAutoNum type="alphaLcPeriod" startAt="2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Name of topic/ title -  Slide 1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742950" indent="-742950">
              <a:buAutoNum type="alphaLcPeriod" startAt="2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Learning outcomes - slide 1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742950" indent="-742950">
              <a:buAutoNum type="alphaLcPeriod" startAt="2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Presentation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)&lt;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individual work with picture - slide 1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Pair work- slide 1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Group work- slide 1    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g.  Learning Assessment/ </a:t>
            </a:r>
            <a:r>
              <a:rPr lang="en-US" sz="2800" strike="sngStrike" dirty="0" smtClean="0">
                <a:latin typeface="Times New Roman" pitchFamily="18" charset="0"/>
                <a:cs typeface="Times New Roman" pitchFamily="18" charset="0"/>
              </a:rPr>
              <a:t>Evaluation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–slide 1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h.  Home work- slide 1           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Thanks giving (with flower) - slide 1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871" y="314327"/>
            <a:ext cx="65532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859" y="1577788"/>
            <a:ext cx="11120717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1.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ভিডিও’র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4.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রীতি-নীতি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চেতনার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পরিপন্থী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5.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6.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অনুসন্ধিৎসু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41" y="314327"/>
            <a:ext cx="2779397" cy="166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523" y="373739"/>
            <a:ext cx="11568953" cy="452431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7.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8.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টেক্সট-এর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9.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বেঞ্চের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(৩২-৩৬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৪৮-৫৪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10.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টেক্সট-এর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সামঞ্জস্য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11.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অহেতুক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চাকচিক্য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12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অ্যানিমেশন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588" y="4199035"/>
            <a:ext cx="11568953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13.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14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14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নিকোশ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টাইমস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334" y="314327"/>
            <a:ext cx="11470341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n-IN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</a:t>
            </a:r>
            <a:r>
              <a:rPr kumimoji="0" lang="en-US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</a:t>
            </a:r>
            <a:r>
              <a:rPr kumimoji="0" lang="bn-IN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 হল </a:t>
            </a:r>
            <a:r>
              <a:rPr lang="en-US" sz="3600" dirty="0">
                <a:ea typeface="Times New Roman" pitchFamily="18" charset="0"/>
                <a:cs typeface="NikoshBAN" pitchFamily="2" charset="0"/>
              </a:rPr>
              <a:t>–</a:t>
            </a:r>
            <a:r>
              <a:rPr kumimoji="0" lang="bn-IN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শিখণ অভিজ্ঞতার মাধ্যমে  শিক্ষার্থীদের</a:t>
            </a:r>
            <a:r>
              <a:rPr kumimoji="0" lang="en-US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bn-IN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অর্জিত ফলাফল/ যতটুকু পারদর্শিতা অর্জন করল।</a:t>
            </a:r>
            <a:endParaRPr kumimoji="0" lang="bn-IN" sz="3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930" y="1788756"/>
            <a:ext cx="3962400" cy="470898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শিখনফলে</a:t>
            </a:r>
            <a:r>
              <a:rPr lang="en-US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endParaRPr lang="en-US" sz="40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বর্ননা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র্থ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ক্য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589" y="2989084"/>
            <a:ext cx="3886200" cy="23083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 আঁকতে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তুলনা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তালিকা প্রনয়ন করতে পারবে ইত্যাদি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5" y="926288"/>
            <a:ext cx="725418" cy="725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88" y="4954001"/>
            <a:ext cx="1547089" cy="15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4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1423" y="389965"/>
            <a:ext cx="5774338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1423" y="1848561"/>
            <a:ext cx="4356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জানতে পারবে 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বুঝতে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অনুধাবন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ধারনা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উপলব্ধি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জ্ঞান লাভ করতে 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5844558"/>
            <a:ext cx="4230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n-IN" sz="3200" b="1" i="0" u="sng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kumimoji="0" lang="bn-IN" sz="3200" b="0" i="0" u="sng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bn-IN" sz="3200" b="1" i="0" u="sng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শব্দ</a:t>
            </a:r>
            <a:r>
              <a:rPr kumimoji="0" lang="bn-IN" sz="3200" b="0" i="0" u="sng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গুলো  পরিমাপ বাচক নয়</a:t>
            </a:r>
            <a:endParaRPr kumimoji="0" lang="bn-IN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4806776"/>
            <a:ext cx="1738924" cy="17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02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950720" y="533400"/>
            <a:ext cx="7924800" cy="1208903"/>
          </a:xfrm>
          <a:prstGeom prst="ribbon">
            <a:avLst>
              <a:gd name="adj1" fmla="val 16667"/>
              <a:gd name="adj2" fmla="val 57692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2143125"/>
            <a:ext cx="45720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8420" y="4953804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0711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20" y="4953804"/>
            <a:ext cx="1738924" cy="17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4086" y="314327"/>
            <a:ext cx="104241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ডিজিটাল কনটেন্ট তৈরির পর কিভাবে শ্রেণি কার্যক্রম পরিচালনা করবেন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365760" y="1234440"/>
            <a:ext cx="115324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ইমেজ বা এনিমেশন বা ভিডিও প্রদর্শনের পর শিক্ষক কোন অবস্থাতেই এগুলো বর্ণনা করবেন না।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শিক্ষার্থীদেরকে প্রশ্ন করে বিভিন্ন বিষয়ে তাদের কাছ থেকে উত্তর বের করে আনবেন। 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শ্রেণিকক্ষের পরিবেশ অনুযায়ী একক বা জোড়ায় বা দলীয় কাজ করাবেন।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পর্যবেক্ষণে প্রাপ্ত তথ্যাদি শিক্ষার্থীদের দিয়ে বোর্ডে লেখানোর ব্যবস্থা নিতে হবে।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পাঠ উপস্থাপনার মূল কাজে অবশ্যই শিক্ষকের বক্তৃতা বা বর্ণনা পরিহার করতে হবে।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শিক্ষক  ক্ল্যু দিয়ে শিক্ষার্থীদের সহায়তা করবেন। শিক্ষার্থী এগুলো বর্ণনা করবে। </a:t>
            </a:r>
          </a:p>
        </p:txBody>
      </p:sp>
    </p:spTree>
    <p:extLst>
      <p:ext uri="{BB962C8B-B14F-4D97-AF65-F5344CB8AC3E}">
        <p14:creationId xmlns:p14="http://schemas.microsoft.com/office/powerpoint/2010/main" val="36876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240280" y="342265"/>
            <a:ext cx="7711440" cy="1136015"/>
          </a:xfrm>
          <a:prstGeom prst="ribbon">
            <a:avLst>
              <a:gd name="adj1" fmla="val 16667"/>
              <a:gd name="adj2" fmla="val 63043"/>
            </a:avLst>
          </a:prstGeom>
          <a:solidFill>
            <a:schemeClr val="bg1"/>
          </a:solidFill>
          <a:ln w="381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99602"/>
            <a:ext cx="2857500" cy="2409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" y="4448809"/>
            <a:ext cx="10118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ডিজিটাল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938272" y="414529"/>
            <a:ext cx="6729984" cy="1024128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69" y="1606296"/>
            <a:ext cx="2120189" cy="214884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585788" y="4143374"/>
            <a:ext cx="10387011" cy="2371725"/>
          </a:xfrm>
          <a:prstGeom prst="doubleWave">
            <a:avLst>
              <a:gd name="adj1" fmla="val 12500"/>
              <a:gd name="adj2" fmla="val -7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92" y="5102942"/>
            <a:ext cx="1415225" cy="14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4" y="1850425"/>
            <a:ext cx="4743450" cy="445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885824" cy="885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5530" y="469554"/>
            <a:ext cx="88009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আচ্ছালামু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আদাব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4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82" y="1653293"/>
            <a:ext cx="5486616" cy="3659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4558" y="5545347"/>
            <a:ext cx="4202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8" y="2153265"/>
            <a:ext cx="3223887" cy="25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itrce-web.banbeis.gov.bd/images/uitrce-build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99" y="4162177"/>
            <a:ext cx="3082882" cy="230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564" y="1529921"/>
            <a:ext cx="2343907" cy="2634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3243" y="391775"/>
            <a:ext cx="2345514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7111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/>
                <a:solidFill>
                  <a:srgbClr val="07111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0" cap="none" spc="0" dirty="0">
              <a:ln w="0"/>
              <a:solidFill>
                <a:srgbClr val="07111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2197" y="1529921"/>
            <a:ext cx="5346115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সিদ্দিকী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প্রশিক্ষক</a:t>
            </a: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ইউআইটিআরসিই-ব্যানবেইস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০১৭৪৩৯৪৩১১৩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2196" y="4162177"/>
            <a:ext cx="534611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তারিখঃ1১/০১/২০20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8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7" y="1911753"/>
            <a:ext cx="5293660" cy="3970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37" y="1911753"/>
            <a:ext cx="5293660" cy="3970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8958" y="427919"/>
            <a:ext cx="3194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129553"/>
            <a:ext cx="5522259" cy="4141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129553"/>
            <a:ext cx="5522258" cy="4141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102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0" y="3465800"/>
            <a:ext cx="3671046" cy="3015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1597" y="314692"/>
            <a:ext cx="6781801" cy="3754874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48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endParaRPr lang="en-US" sz="4800" dirty="0" smtClean="0">
              <a:solidFill>
                <a:srgbClr val="0711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 </a:t>
            </a:r>
            <a:r>
              <a:rPr lang="en-US" sz="48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dirty="0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711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800" dirty="0" smtClean="0">
              <a:solidFill>
                <a:srgbClr val="0711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99" y="4973586"/>
            <a:ext cx="1738924" cy="173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0" y="4973585"/>
            <a:ext cx="1738924" cy="17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844040" y="426720"/>
            <a:ext cx="8427720" cy="1219200"/>
          </a:xfrm>
          <a:prstGeom prst="ribbon">
            <a:avLst>
              <a:gd name="adj1" fmla="val 16667"/>
              <a:gd name="adj2" fmla="val 57192"/>
            </a:avLst>
          </a:prstGeom>
          <a:solidFill>
            <a:schemeClr val="bg1"/>
          </a:solidFill>
          <a:ln w="381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" y="1874341"/>
            <a:ext cx="11125200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কনটেন্ট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প্যাডাগোজি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কনটেন্ট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কনটেন্ট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314327"/>
            <a:ext cx="725418" cy="7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154" y="524917"/>
            <a:ext cx="1098900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Content)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মানে হলো বিষয়বস্তু । কনটেন্ট বা বিষয়বস্তু হলো এমন কিছু মাধ্যম যা দিয়ে কোনো কিছুকে প্রকাশ করা যায় । কোনো কিছুর অবস্থা হতে পারে কোনো চিত্র ও শব্দও হতে পারে । এগুলো সরাসরি প্রকাশ করা যায় আবার সংরক্ষিত রেখে সরবরাহ ও বিতরণ করা যায় । এগুলোর একটামাত্র লিপি থাকতে পারে থাকতে পারে একাধিক 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0" y="3746180"/>
            <a:ext cx="2889901" cy="224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27" y="3746181"/>
            <a:ext cx="3502784" cy="224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67" y="3746181"/>
            <a:ext cx="3998224" cy="224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95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0" y="396718"/>
            <a:ext cx="109468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কনটেন্ট যদি </a:t>
            </a:r>
            <a:r>
              <a:rPr lang="as-IN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আকারে বিরাজ করে, প্রকাশিত হয় বা প্রেরিত-গৃহিত হয় তাহলে সেইসব কনটেন্টকেই </a:t>
            </a:r>
            <a:r>
              <a:rPr lang="as-IN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কনটেন্ট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" y="3713206"/>
            <a:ext cx="10975065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পাঠদানে </a:t>
            </a:r>
            <a:r>
              <a:rPr lang="as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পাঠ্যবইয়ের বিষয়কে সহায়ক ও পাঠসংশ্লিষ্ট ভিডিও, ছবি, অ্যানিমেশন ইত্যাদি ব্যবহার করে শিখন-শেখানো কার্যক্রম হৃদয়গ্রাহী 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তোলা এবং কঠিন ও দুর্বোধ্য ... কিন্তু </a:t>
            </a:r>
            <a:r>
              <a:rPr lang="as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এর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একাধিক স্থির বা চলমান চিত্রের সাহায্যে শিক্ষার্থীদেরকে যেকোনো বিষয়ে পূর্ণ ধারণা দেয়া সম্ভব।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22" y="1732971"/>
            <a:ext cx="4701673" cy="188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1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754</Words>
  <Application>Microsoft Office PowerPoint</Application>
  <PresentationFormat>Widescreen</PresentationFormat>
  <Paragraphs>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SIDDIQUEE</dc:creator>
  <cp:lastModifiedBy>SIDDIQUEE</cp:lastModifiedBy>
  <cp:revision>86</cp:revision>
  <dcterms:created xsi:type="dcterms:W3CDTF">2019-01-21T10:03:16Z</dcterms:created>
  <dcterms:modified xsi:type="dcterms:W3CDTF">2020-01-11T03:30:26Z</dcterms:modified>
</cp:coreProperties>
</file>