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2" r:id="rId6"/>
    <p:sldId id="263" r:id="rId7"/>
    <p:sldId id="265" r:id="rId8"/>
    <p:sldId id="269" r:id="rId9"/>
    <p:sldId id="295" r:id="rId10"/>
    <p:sldId id="276" r:id="rId11"/>
    <p:sldId id="293" r:id="rId12"/>
    <p:sldId id="294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205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A089C-BFA6-4C1A-9642-FB41515F96E5}" type="datetimeFigureOut">
              <a:rPr lang="en-US" smtClean="0"/>
              <a:t>13-Jan-20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F8323-C51E-415A-BD7F-280C3CFE7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2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F8323-C51E-415A-BD7F-280C3CFE71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69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F8323-C51E-415A-BD7F-280C3CFE719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34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8FF7-AB00-4688-A26A-FCC3FBE27610}" type="datetimeFigureOut">
              <a:rPr lang="en-US" smtClean="0"/>
              <a:t>13-Jan-20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9895-1682-42D1-B80B-2EDDAFB1D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46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8FF7-AB00-4688-A26A-FCC3FBE27610}" type="datetimeFigureOut">
              <a:rPr lang="en-US" smtClean="0"/>
              <a:t>13-Jan-20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9895-1682-42D1-B80B-2EDDAFB1D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44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8FF7-AB00-4688-A26A-FCC3FBE27610}" type="datetimeFigureOut">
              <a:rPr lang="en-US" smtClean="0"/>
              <a:t>13-Jan-20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9895-1682-42D1-B80B-2EDDAFB1D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42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8FF7-AB00-4688-A26A-FCC3FBE27610}" type="datetimeFigureOut">
              <a:rPr lang="en-US" smtClean="0"/>
              <a:t>13-Jan-20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9895-1682-42D1-B80B-2EDDAFB1D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24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8FF7-AB00-4688-A26A-FCC3FBE27610}" type="datetimeFigureOut">
              <a:rPr lang="en-US" smtClean="0"/>
              <a:t>13-Jan-20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9895-1682-42D1-B80B-2EDDAFB1D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73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8FF7-AB00-4688-A26A-FCC3FBE27610}" type="datetimeFigureOut">
              <a:rPr lang="en-US" smtClean="0"/>
              <a:t>13-Jan-20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9895-1682-42D1-B80B-2EDDAFB1D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614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8FF7-AB00-4688-A26A-FCC3FBE27610}" type="datetimeFigureOut">
              <a:rPr lang="en-US" smtClean="0"/>
              <a:t>13-Jan-20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9895-1682-42D1-B80B-2EDDAFB1D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14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8FF7-AB00-4688-A26A-FCC3FBE27610}" type="datetimeFigureOut">
              <a:rPr lang="en-US" smtClean="0"/>
              <a:t>13-Jan-20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9895-1682-42D1-B80B-2EDDAFB1D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0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8FF7-AB00-4688-A26A-FCC3FBE27610}" type="datetimeFigureOut">
              <a:rPr lang="en-US" smtClean="0"/>
              <a:t>13-Jan-20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9895-1682-42D1-B80B-2EDDAFB1D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19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8FF7-AB00-4688-A26A-FCC3FBE27610}" type="datetimeFigureOut">
              <a:rPr lang="en-US" smtClean="0"/>
              <a:t>13-Jan-20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9895-1682-42D1-B80B-2EDDAFB1D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28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8FF7-AB00-4688-A26A-FCC3FBE27610}" type="datetimeFigureOut">
              <a:rPr lang="en-US" smtClean="0"/>
              <a:t>13-Jan-20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9895-1682-42D1-B80B-2EDDAFB1D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38FF7-AB00-4688-A26A-FCC3FBE27610}" type="datetimeFigureOut">
              <a:rPr lang="en-US" smtClean="0"/>
              <a:t>13-Jan-20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F9895-1682-42D1-B80B-2EDDAFB1D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8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33400"/>
            <a:ext cx="7315200" cy="41148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887" y="5181600"/>
            <a:ext cx="4679025" cy="154349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47430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0870" y="1671567"/>
            <a:ext cx="6155659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dirty="0" smtClean="0"/>
              <a:t>Write the meaning of the words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820529" y="3276600"/>
            <a:ext cx="6096000" cy="11079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Ball          Cat       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75151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685800"/>
            <a:ext cx="6553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Group work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1676400" y="1905000"/>
            <a:ext cx="6248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With letter cards</a:t>
            </a:r>
            <a:endParaRPr lang="en-US" sz="5400" dirty="0"/>
          </a:p>
        </p:txBody>
      </p:sp>
      <p:sp>
        <p:nvSpPr>
          <p:cNvPr id="5" name="Rectangle 4"/>
          <p:cNvSpPr/>
          <p:nvPr/>
        </p:nvSpPr>
        <p:spPr>
          <a:xfrm>
            <a:off x="1676400" y="4038600"/>
            <a:ext cx="6553200" cy="2057400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Match the letter to make word</a:t>
            </a:r>
          </a:p>
          <a:p>
            <a:pPr algn="ctr"/>
            <a:r>
              <a:rPr lang="en-US" sz="4800" dirty="0" smtClean="0"/>
              <a:t>In 4 groups.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6523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1828800" y="762000"/>
            <a:ext cx="5486400" cy="1600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Single work</a:t>
            </a:r>
            <a:endParaRPr lang="en-US" sz="6000" dirty="0"/>
          </a:p>
        </p:txBody>
      </p:sp>
      <p:sp>
        <p:nvSpPr>
          <p:cNvPr id="3" name="5-Point Star 2"/>
          <p:cNvSpPr/>
          <p:nvPr/>
        </p:nvSpPr>
        <p:spPr>
          <a:xfrm>
            <a:off x="685800" y="2535382"/>
            <a:ext cx="7086600" cy="363681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Match capital and small</a:t>
            </a:r>
          </a:p>
          <a:p>
            <a:pPr algn="ctr"/>
            <a:r>
              <a:rPr lang="en-US" dirty="0" smtClean="0"/>
              <a:t>A,B,C,</a:t>
            </a:r>
          </a:p>
          <a:p>
            <a:pPr algn="ctr"/>
            <a:r>
              <a:rPr lang="en-US" dirty="0" err="1"/>
              <a:t>a</a:t>
            </a:r>
            <a:r>
              <a:rPr lang="en-US" dirty="0" err="1" smtClean="0"/>
              <a:t>,b.c</a:t>
            </a:r>
            <a:r>
              <a:rPr lang="en-US" dirty="0" smtClean="0"/>
              <a:t>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30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8915400" cy="68580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06836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823532"/>
            <a:ext cx="8077200" cy="193899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ysClr val="windowText" lastClr="000000"/>
                </a:solidFill>
              </a:rPr>
              <a:t>Uttam</a:t>
            </a:r>
            <a:r>
              <a:rPr lang="en-US" sz="4000" dirty="0" smtClean="0">
                <a:solidFill>
                  <a:sysClr val="windowText" lastClr="000000"/>
                </a:solidFill>
              </a:rPr>
              <a:t> </a:t>
            </a:r>
            <a:r>
              <a:rPr lang="en-US" sz="4000" dirty="0" err="1" smtClean="0">
                <a:solidFill>
                  <a:sysClr val="windowText" lastClr="000000"/>
                </a:solidFill>
              </a:rPr>
              <a:t>chandra</a:t>
            </a:r>
            <a:r>
              <a:rPr lang="en-US" sz="4000" dirty="0" smtClean="0">
                <a:solidFill>
                  <a:sysClr val="windowText" lastClr="000000"/>
                </a:solidFill>
              </a:rPr>
              <a:t> </a:t>
            </a:r>
            <a:r>
              <a:rPr lang="en-US" sz="4000" dirty="0" err="1" smtClean="0">
                <a:solidFill>
                  <a:sysClr val="windowText" lastClr="000000"/>
                </a:solidFill>
              </a:rPr>
              <a:t>samadder</a:t>
            </a:r>
            <a:endParaRPr lang="en-US" sz="40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US" sz="4000" dirty="0" smtClean="0">
                <a:solidFill>
                  <a:sysClr val="windowText" lastClr="000000"/>
                </a:solidFill>
              </a:rPr>
              <a:t>Head  teacher</a:t>
            </a:r>
          </a:p>
          <a:p>
            <a:pPr algn="ctr"/>
            <a:r>
              <a:rPr lang="en-US" sz="4000" dirty="0" err="1" smtClean="0">
                <a:solidFill>
                  <a:sysClr val="windowText" lastClr="000000"/>
                </a:solidFill>
              </a:rPr>
              <a:t>Kachipara</a:t>
            </a:r>
            <a:r>
              <a:rPr lang="en-US" sz="4000" dirty="0" smtClean="0">
                <a:solidFill>
                  <a:sysClr val="windowText" lastClr="000000"/>
                </a:solidFill>
              </a:rPr>
              <a:t> Govt. Primary School</a:t>
            </a:r>
            <a:endParaRPr lang="en-US" sz="4000" dirty="0">
              <a:solidFill>
                <a:sysClr val="windowText" lastClr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10668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80662" y="568220"/>
            <a:ext cx="4015138" cy="92333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5400" dirty="0" smtClean="0"/>
              <a:t>Presented  by</a:t>
            </a:r>
            <a:endParaRPr lang="en-US" sz="5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756" y="122753"/>
            <a:ext cx="2257425" cy="22574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28546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62341"/>
            <a:ext cx="3866764" cy="424731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5400" dirty="0" err="1" smtClean="0"/>
              <a:t>Class:One</a:t>
            </a:r>
            <a:endParaRPr lang="en-US" sz="5400" dirty="0" smtClean="0"/>
          </a:p>
          <a:p>
            <a:r>
              <a:rPr lang="en-US" sz="5400" dirty="0" smtClean="0"/>
              <a:t>Sub   :English</a:t>
            </a:r>
          </a:p>
          <a:p>
            <a:r>
              <a:rPr lang="en-US" sz="5400" dirty="0" smtClean="0"/>
              <a:t>Alphabet</a:t>
            </a:r>
          </a:p>
          <a:p>
            <a:r>
              <a:rPr lang="en-US" sz="5400" dirty="0" smtClean="0"/>
              <a:t>Lessons 4-6</a:t>
            </a:r>
          </a:p>
          <a:p>
            <a:r>
              <a:rPr lang="en-US" sz="5400" dirty="0" smtClean="0"/>
              <a:t>Unit 2</a:t>
            </a:r>
            <a:endParaRPr lang="en-US" sz="5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04800"/>
            <a:ext cx="4210049" cy="535781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7229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7399983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Learning  Outcomes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581400"/>
            <a:ext cx="8534400" cy="206210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By the  end of   the lesson  the students  will be able </a:t>
            </a:r>
          </a:p>
          <a:p>
            <a:r>
              <a:rPr lang="en-US" sz="3200" dirty="0" smtClean="0"/>
              <a:t>1.1.2 To recognize names of objects having same initial sounds.</a:t>
            </a:r>
          </a:p>
        </p:txBody>
      </p:sp>
    </p:spTree>
    <p:extLst>
      <p:ext uri="{BB962C8B-B14F-4D97-AF65-F5344CB8AC3E}">
        <p14:creationId xmlns:p14="http://schemas.microsoft.com/office/powerpoint/2010/main" val="96359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4670247-cartoon-red-ap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872916"/>
            <a:ext cx="4735830" cy="498508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15415" y="762000"/>
            <a:ext cx="601980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LOOK AT THE PICTURES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0852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5556" t="28444" r="15191" b="38123"/>
          <a:stretch>
            <a:fillRect/>
          </a:stretch>
        </p:blipFill>
        <p:spPr bwMode="auto">
          <a:xfrm>
            <a:off x="0" y="1794164"/>
            <a:ext cx="8839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657600" y="609600"/>
            <a:ext cx="12698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err="1" smtClean="0"/>
              <a:t>Aa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10468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occer_ball_football_futbol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914400"/>
            <a:ext cx="3429000" cy="3429000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3" name="TextBox 2"/>
          <p:cNvSpPr txBox="1"/>
          <p:nvPr/>
        </p:nvSpPr>
        <p:spPr>
          <a:xfrm>
            <a:off x="1295400" y="609600"/>
            <a:ext cx="28194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smtClean="0"/>
              <a:t>Bb</a:t>
            </a:r>
            <a:endParaRPr lang="en-US" sz="199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4953000"/>
            <a:ext cx="2514600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/>
              <a:t>b</a:t>
            </a:r>
            <a:r>
              <a:rPr lang="en-US" sz="5400" dirty="0" smtClean="0"/>
              <a:t>all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92804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03px-Cat_March_2010-1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4657" y="576263"/>
            <a:ext cx="4099130" cy="40719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914400"/>
            <a:ext cx="16417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/>
              <a:t>C </a:t>
            </a:r>
            <a:r>
              <a:rPr lang="en-US" sz="9600" dirty="0" err="1" smtClean="0"/>
              <a:t>c</a:t>
            </a:r>
            <a:endParaRPr lang="en-US" sz="9600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5486400"/>
            <a:ext cx="14200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Cat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93296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219200"/>
            <a:ext cx="7315200" cy="4953000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Playing silent mouthing</a:t>
            </a:r>
          </a:p>
          <a:p>
            <a:pPr algn="ctr"/>
            <a:r>
              <a:rPr lang="en-US" sz="6600" dirty="0" err="1" smtClean="0"/>
              <a:t>Apple,ball,cat</a:t>
            </a:r>
            <a:r>
              <a:rPr lang="en-US" sz="6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780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95</Words>
  <Application>Microsoft Office PowerPoint</Application>
  <PresentationFormat>On-screen Show (4:3)</PresentationFormat>
  <Paragraphs>32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uttam</dc:creator>
  <cp:lastModifiedBy>Kachipara GPS</cp:lastModifiedBy>
  <cp:revision>41</cp:revision>
  <dcterms:created xsi:type="dcterms:W3CDTF">2017-07-26T00:05:14Z</dcterms:created>
  <dcterms:modified xsi:type="dcterms:W3CDTF">2020-01-13T16:57:08Z</dcterms:modified>
</cp:coreProperties>
</file>