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8" r:id="rId2"/>
    <p:sldId id="293" r:id="rId3"/>
    <p:sldId id="259" r:id="rId4"/>
    <p:sldId id="260" r:id="rId5"/>
    <p:sldId id="266" r:id="rId6"/>
    <p:sldId id="286" r:id="rId7"/>
    <p:sldId id="262" r:id="rId8"/>
    <p:sldId id="288" r:id="rId9"/>
    <p:sldId id="263" r:id="rId10"/>
    <p:sldId id="264" r:id="rId11"/>
    <p:sldId id="265" r:id="rId12"/>
    <p:sldId id="287" r:id="rId13"/>
    <p:sldId id="270" r:id="rId14"/>
    <p:sldId id="268" r:id="rId15"/>
    <p:sldId id="290" r:id="rId16"/>
    <p:sldId id="275" r:id="rId17"/>
    <p:sldId id="291" r:id="rId18"/>
    <p:sldId id="279" r:id="rId19"/>
    <p:sldId id="294" r:id="rId20"/>
    <p:sldId id="28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3D1C6A-74AB-4E4B-8D4C-FA8F1CC12D4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FB2D4A-8999-4E48-90EF-D0CED796D862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Group-1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52735DA2-96C8-48A9-B04A-972B2576FB00}" type="parTrans" cxnId="{3572468E-D432-44D9-B618-B2DAF6E5F414}">
      <dgm:prSet/>
      <dgm:spPr/>
      <dgm:t>
        <a:bodyPr/>
        <a:lstStyle/>
        <a:p>
          <a:endParaRPr lang="en-US" sz="2400"/>
        </a:p>
      </dgm:t>
    </dgm:pt>
    <dgm:pt modelId="{0EFD8565-F0FB-481E-B405-B28E1C6D3E88}" type="sibTrans" cxnId="{3572468E-D432-44D9-B618-B2DAF6E5F414}">
      <dgm:prSet/>
      <dgm:spPr/>
      <dgm:t>
        <a:bodyPr/>
        <a:lstStyle/>
        <a:p>
          <a:endParaRPr lang="en-US" sz="2400"/>
        </a:p>
      </dgm:t>
    </dgm:pt>
    <dgm:pt modelId="{C8597785-67E6-4087-A52B-5275F8D2D120}">
      <dgm:prSet phldrT="[Text]" custT="1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Where does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Saikat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live?</a:t>
          </a:r>
          <a:endParaRPr lang="en-US" sz="3200" dirty="0">
            <a:latin typeface="Times New Roman" pitchFamily="18" charset="0"/>
            <a:cs typeface="Times New Roman" pitchFamily="18" charset="0"/>
          </a:endParaRPr>
        </a:p>
      </dgm:t>
    </dgm:pt>
    <dgm:pt modelId="{AC3B22BB-DB12-4410-8C40-0DEC94C47E28}" type="parTrans" cxnId="{046EE76E-D888-47B4-AF34-5FCD57EE04E1}">
      <dgm:prSet/>
      <dgm:spPr/>
      <dgm:t>
        <a:bodyPr/>
        <a:lstStyle/>
        <a:p>
          <a:endParaRPr lang="en-US" sz="2400"/>
        </a:p>
      </dgm:t>
    </dgm:pt>
    <dgm:pt modelId="{FE9917F3-6C43-4D3C-9781-3E6DAF256FE2}" type="sibTrans" cxnId="{046EE76E-D888-47B4-AF34-5FCD57EE04E1}">
      <dgm:prSet/>
      <dgm:spPr/>
      <dgm:t>
        <a:bodyPr/>
        <a:lstStyle/>
        <a:p>
          <a:endParaRPr lang="en-US" sz="2400"/>
        </a:p>
      </dgm:t>
    </dgm:pt>
    <dgm:pt modelId="{9555A53C-1CD2-47B5-B9AF-52872C79CC68}">
      <dgm:prSet phldrT="[Text]" custT="1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n-US" sz="3200" dirty="0" smtClean="0"/>
            <a:t>What class Saikat read in ?</a:t>
          </a:r>
          <a:endParaRPr lang="en-US" sz="3200" dirty="0"/>
        </a:p>
      </dgm:t>
    </dgm:pt>
    <dgm:pt modelId="{188A4626-DE27-4BD7-9688-55ADEDF422E8}" type="parTrans" cxnId="{73CCE236-6A88-461A-96AF-0EC2691587CE}">
      <dgm:prSet/>
      <dgm:spPr/>
      <dgm:t>
        <a:bodyPr/>
        <a:lstStyle/>
        <a:p>
          <a:endParaRPr lang="en-US" sz="2400"/>
        </a:p>
      </dgm:t>
    </dgm:pt>
    <dgm:pt modelId="{04E9DF70-1367-40CF-88BA-2CF97F529FF1}" type="sibTrans" cxnId="{73CCE236-6A88-461A-96AF-0EC2691587CE}">
      <dgm:prSet/>
      <dgm:spPr/>
      <dgm:t>
        <a:bodyPr/>
        <a:lstStyle/>
        <a:p>
          <a:endParaRPr lang="en-US" sz="2400"/>
        </a:p>
      </dgm:t>
    </dgm:pt>
    <dgm:pt modelId="{13300779-2074-4AE2-8AAB-9287C6A55B02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Group-2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F990D7EF-F95E-43BD-9F66-A312FD8F15AC}" type="parTrans" cxnId="{796FF950-CBAC-4096-84B0-80DD5309829E}">
      <dgm:prSet/>
      <dgm:spPr/>
      <dgm:t>
        <a:bodyPr/>
        <a:lstStyle/>
        <a:p>
          <a:endParaRPr lang="en-US" sz="2400"/>
        </a:p>
      </dgm:t>
    </dgm:pt>
    <dgm:pt modelId="{E63FBD82-325F-43EF-AC96-A64E9F2EFBEE}" type="sibTrans" cxnId="{796FF950-CBAC-4096-84B0-80DD5309829E}">
      <dgm:prSet/>
      <dgm:spPr/>
      <dgm:t>
        <a:bodyPr/>
        <a:lstStyle/>
        <a:p>
          <a:endParaRPr lang="en-US" sz="2400"/>
        </a:p>
      </dgm:t>
    </dgm:pt>
    <dgm:pt modelId="{94967BCE-3D5B-4467-B1A8-301FF520B6CD}">
      <dgm:prSet phldrT="[Text]"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sz="3200" dirty="0" smtClean="0"/>
            <a:t>What is the name of Saikats Father?</a:t>
          </a:r>
          <a:endParaRPr lang="en-US" sz="3200" dirty="0"/>
        </a:p>
      </dgm:t>
    </dgm:pt>
    <dgm:pt modelId="{78E3EA09-FD35-45AF-B1CB-D50D1EB82054}" type="parTrans" cxnId="{C25DE2C3-32E0-4EE7-B97A-B619AE34DD48}">
      <dgm:prSet/>
      <dgm:spPr/>
      <dgm:t>
        <a:bodyPr/>
        <a:lstStyle/>
        <a:p>
          <a:endParaRPr lang="en-US" sz="2400"/>
        </a:p>
      </dgm:t>
    </dgm:pt>
    <dgm:pt modelId="{A03482C2-7FF9-4F36-955E-D3B66E695959}" type="sibTrans" cxnId="{C25DE2C3-32E0-4EE7-B97A-B619AE34DD48}">
      <dgm:prSet/>
      <dgm:spPr/>
      <dgm:t>
        <a:bodyPr/>
        <a:lstStyle/>
        <a:p>
          <a:endParaRPr lang="en-US" sz="2400"/>
        </a:p>
      </dgm:t>
    </dgm:pt>
    <dgm:pt modelId="{8BE47FC2-722F-4835-82F0-B106083A8D0E}">
      <dgm:prSet phldrT="[Text]"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sz="3200" dirty="0" smtClean="0"/>
            <a:t>What does he do in his free time?</a:t>
          </a:r>
          <a:endParaRPr lang="en-US" sz="3200" dirty="0"/>
        </a:p>
      </dgm:t>
    </dgm:pt>
    <dgm:pt modelId="{45730872-F2B2-40EA-810A-7B8338A5ECD4}" type="parTrans" cxnId="{27AB21A2-5C7D-43CF-8751-8FB014BAFF6C}">
      <dgm:prSet/>
      <dgm:spPr/>
      <dgm:t>
        <a:bodyPr/>
        <a:lstStyle/>
        <a:p>
          <a:endParaRPr lang="en-US" sz="2400"/>
        </a:p>
      </dgm:t>
    </dgm:pt>
    <dgm:pt modelId="{CC0BB123-CC6D-486B-A35A-736927E68BC6}" type="sibTrans" cxnId="{27AB21A2-5C7D-43CF-8751-8FB014BAFF6C}">
      <dgm:prSet/>
      <dgm:spPr/>
      <dgm:t>
        <a:bodyPr/>
        <a:lstStyle/>
        <a:p>
          <a:endParaRPr lang="en-US" sz="2400"/>
        </a:p>
      </dgm:t>
    </dgm:pt>
    <dgm:pt modelId="{2CB1A4F2-B5F7-4BFC-BF8C-F5E1B60F6AE6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Group-3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1E6A1509-555A-4108-94AD-9229CD67E6BA}" type="parTrans" cxnId="{662E04CE-0EBF-41A9-B0C1-C9CAE752B081}">
      <dgm:prSet/>
      <dgm:spPr/>
      <dgm:t>
        <a:bodyPr/>
        <a:lstStyle/>
        <a:p>
          <a:endParaRPr lang="en-US" sz="2400"/>
        </a:p>
      </dgm:t>
    </dgm:pt>
    <dgm:pt modelId="{06C24C5F-3327-442F-9723-8FAF1B72DC47}" type="sibTrans" cxnId="{662E04CE-0EBF-41A9-B0C1-C9CAE752B081}">
      <dgm:prSet/>
      <dgm:spPr/>
      <dgm:t>
        <a:bodyPr/>
        <a:lstStyle/>
        <a:p>
          <a:endParaRPr lang="en-US" sz="2400"/>
        </a:p>
      </dgm:t>
    </dgm:pt>
    <dgm:pt modelId="{1479019F-8735-4206-8691-98ABAA01ACBC}">
      <dgm:prSet phldrT="[Text]" custT="1"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en-US" sz="3200" dirty="0" smtClean="0"/>
            <a:t>What is </a:t>
          </a:r>
          <a:r>
            <a:rPr lang="en-US" sz="3200" dirty="0" err="1" smtClean="0"/>
            <a:t>Maleka</a:t>
          </a:r>
          <a:r>
            <a:rPr lang="en-US" sz="3200" dirty="0" smtClean="0"/>
            <a:t> Begum?</a:t>
          </a:r>
          <a:endParaRPr lang="en-US" sz="3200" dirty="0"/>
        </a:p>
      </dgm:t>
    </dgm:pt>
    <dgm:pt modelId="{E37D4178-1AF0-4B27-8930-16ECAEAA9869}" type="parTrans" cxnId="{AD0E3CD0-9D80-4FB0-899A-AFB5560F2D56}">
      <dgm:prSet/>
      <dgm:spPr/>
      <dgm:t>
        <a:bodyPr/>
        <a:lstStyle/>
        <a:p>
          <a:endParaRPr lang="en-US" sz="2400"/>
        </a:p>
      </dgm:t>
    </dgm:pt>
    <dgm:pt modelId="{96ABF120-658E-4935-BB81-C192B65D9C53}" type="sibTrans" cxnId="{AD0E3CD0-9D80-4FB0-899A-AFB5560F2D56}">
      <dgm:prSet/>
      <dgm:spPr/>
      <dgm:t>
        <a:bodyPr/>
        <a:lstStyle/>
        <a:p>
          <a:endParaRPr lang="en-US" sz="2400"/>
        </a:p>
      </dgm:t>
    </dgm:pt>
    <dgm:pt modelId="{E3344553-5A2A-4DEA-9A8C-CCB55C2A4118}">
      <dgm:prSet phldrT="[Text]" custT="1"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en-US" sz="3200" dirty="0" smtClean="0"/>
            <a:t>What does she do in his free time?</a:t>
          </a:r>
          <a:endParaRPr lang="en-US" sz="3200" dirty="0"/>
        </a:p>
      </dgm:t>
    </dgm:pt>
    <dgm:pt modelId="{BBD72E29-2A9F-469A-8960-EBD7DA391A4F}" type="parTrans" cxnId="{41247D97-C877-43C9-BA66-5C5A31EE573C}">
      <dgm:prSet/>
      <dgm:spPr/>
      <dgm:t>
        <a:bodyPr/>
        <a:lstStyle/>
        <a:p>
          <a:endParaRPr lang="en-US" sz="2400"/>
        </a:p>
      </dgm:t>
    </dgm:pt>
    <dgm:pt modelId="{CD496158-66E0-40C5-974C-6EAF97D65B3C}" type="sibTrans" cxnId="{41247D97-C877-43C9-BA66-5C5A31EE573C}">
      <dgm:prSet/>
      <dgm:spPr/>
      <dgm:t>
        <a:bodyPr/>
        <a:lstStyle/>
        <a:p>
          <a:endParaRPr lang="en-US" sz="2400"/>
        </a:p>
      </dgm:t>
    </dgm:pt>
    <dgm:pt modelId="{AF333156-9044-4AAC-9133-B2B04E839738}" type="pres">
      <dgm:prSet presAssocID="{7B3D1C6A-74AB-4E4B-8D4C-FA8F1CC12D4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865B3F3-D1A4-4C1B-B818-C08A11523FC0}" type="pres">
      <dgm:prSet presAssocID="{F1FB2D4A-8999-4E48-90EF-D0CED796D862}" presName="composite" presStyleCnt="0"/>
      <dgm:spPr/>
    </dgm:pt>
    <dgm:pt modelId="{6D7015D1-F654-4656-9603-0F8DDAE96BD7}" type="pres">
      <dgm:prSet presAssocID="{F1FB2D4A-8999-4E48-90EF-D0CED796D86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93F957-0E63-4560-BF8B-76D435004A58}" type="pres">
      <dgm:prSet presAssocID="{F1FB2D4A-8999-4E48-90EF-D0CED796D862}" presName="descendantText" presStyleLbl="alignAcc1" presStyleIdx="0" presStyleCnt="3" custScaleY="125844" custLinFactNeighborX="196" custLinFactNeighborY="-8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CD9CF5-66D8-4DC2-8399-DF21AF82EAD3}" type="pres">
      <dgm:prSet presAssocID="{0EFD8565-F0FB-481E-B405-B28E1C6D3E88}" presName="sp" presStyleCnt="0"/>
      <dgm:spPr/>
    </dgm:pt>
    <dgm:pt modelId="{E3763413-F705-417A-BDD1-C3E16CE9EFD9}" type="pres">
      <dgm:prSet presAssocID="{13300779-2074-4AE2-8AAB-9287C6A55B02}" presName="composite" presStyleCnt="0"/>
      <dgm:spPr/>
    </dgm:pt>
    <dgm:pt modelId="{255AEE17-7C4A-40CC-8E67-75CD7E91A8AE}" type="pres">
      <dgm:prSet presAssocID="{13300779-2074-4AE2-8AAB-9287C6A55B0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63610D-6EF9-4024-A2E3-EBACC60902C7}" type="pres">
      <dgm:prSet presAssocID="{13300779-2074-4AE2-8AAB-9287C6A55B02}" presName="descendantText" presStyleLbl="alignAcc1" presStyleIdx="1" presStyleCnt="3" custLinFactNeighborX="196" custLinFactNeighborY="161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C66181-9D9D-418A-A294-A9BC29AF69EA}" type="pres">
      <dgm:prSet presAssocID="{E63FBD82-325F-43EF-AC96-A64E9F2EFBEE}" presName="sp" presStyleCnt="0"/>
      <dgm:spPr/>
    </dgm:pt>
    <dgm:pt modelId="{55A9BF2A-7D34-4F15-B9F6-EB328E049036}" type="pres">
      <dgm:prSet presAssocID="{2CB1A4F2-B5F7-4BFC-BF8C-F5E1B60F6AE6}" presName="composite" presStyleCnt="0"/>
      <dgm:spPr/>
    </dgm:pt>
    <dgm:pt modelId="{3EFEF3FA-1923-4125-9AF3-045599B8F073}" type="pres">
      <dgm:prSet presAssocID="{2CB1A4F2-B5F7-4BFC-BF8C-F5E1B60F6AE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B2CCDE-0D6B-4362-9C32-06A1F4E5EEA5}" type="pres">
      <dgm:prSet presAssocID="{2CB1A4F2-B5F7-4BFC-BF8C-F5E1B60F6AE6}" presName="descendantText" presStyleLbl="alignAcc1" presStyleIdx="2" presStyleCnt="3" custLinFactNeighborX="195" custLinFactNeighborY="157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2C5A1A-5729-4744-B333-C518A857F82D}" type="presOf" srcId="{F1FB2D4A-8999-4E48-90EF-D0CED796D862}" destId="{6D7015D1-F654-4656-9603-0F8DDAE96BD7}" srcOrd="0" destOrd="0" presId="urn:microsoft.com/office/officeart/2005/8/layout/chevron2"/>
    <dgm:cxn modelId="{66BA2B6C-2205-425F-9F92-5DA9981F21DC}" type="presOf" srcId="{2CB1A4F2-B5F7-4BFC-BF8C-F5E1B60F6AE6}" destId="{3EFEF3FA-1923-4125-9AF3-045599B8F073}" srcOrd="0" destOrd="0" presId="urn:microsoft.com/office/officeart/2005/8/layout/chevron2"/>
    <dgm:cxn modelId="{C25DE2C3-32E0-4EE7-B97A-B619AE34DD48}" srcId="{13300779-2074-4AE2-8AAB-9287C6A55B02}" destId="{94967BCE-3D5B-4467-B1A8-301FF520B6CD}" srcOrd="0" destOrd="0" parTransId="{78E3EA09-FD35-45AF-B1CB-D50D1EB82054}" sibTransId="{A03482C2-7FF9-4F36-955E-D3B66E695959}"/>
    <dgm:cxn modelId="{3572468E-D432-44D9-B618-B2DAF6E5F414}" srcId="{7B3D1C6A-74AB-4E4B-8D4C-FA8F1CC12D47}" destId="{F1FB2D4A-8999-4E48-90EF-D0CED796D862}" srcOrd="0" destOrd="0" parTransId="{52735DA2-96C8-48A9-B04A-972B2576FB00}" sibTransId="{0EFD8565-F0FB-481E-B405-B28E1C6D3E88}"/>
    <dgm:cxn modelId="{9BAC9D01-D9AB-48DD-8F23-F115BF65C0E7}" type="presOf" srcId="{13300779-2074-4AE2-8AAB-9287C6A55B02}" destId="{255AEE17-7C4A-40CC-8E67-75CD7E91A8AE}" srcOrd="0" destOrd="0" presId="urn:microsoft.com/office/officeart/2005/8/layout/chevron2"/>
    <dgm:cxn modelId="{3D569A02-0289-40F5-B5FD-6E522294B684}" type="presOf" srcId="{1479019F-8735-4206-8691-98ABAA01ACBC}" destId="{4AB2CCDE-0D6B-4362-9C32-06A1F4E5EEA5}" srcOrd="0" destOrd="0" presId="urn:microsoft.com/office/officeart/2005/8/layout/chevron2"/>
    <dgm:cxn modelId="{6F4FB0AB-EADD-4419-9A09-AE525C17D263}" type="presOf" srcId="{94967BCE-3D5B-4467-B1A8-301FF520B6CD}" destId="{C263610D-6EF9-4024-A2E3-EBACC60902C7}" srcOrd="0" destOrd="0" presId="urn:microsoft.com/office/officeart/2005/8/layout/chevron2"/>
    <dgm:cxn modelId="{27AB21A2-5C7D-43CF-8751-8FB014BAFF6C}" srcId="{13300779-2074-4AE2-8AAB-9287C6A55B02}" destId="{8BE47FC2-722F-4835-82F0-B106083A8D0E}" srcOrd="1" destOrd="0" parTransId="{45730872-F2B2-40EA-810A-7B8338A5ECD4}" sibTransId="{CC0BB123-CC6D-486B-A35A-736927E68BC6}"/>
    <dgm:cxn modelId="{F9817715-30F0-4179-A836-07CC7B1056E2}" type="presOf" srcId="{8BE47FC2-722F-4835-82F0-B106083A8D0E}" destId="{C263610D-6EF9-4024-A2E3-EBACC60902C7}" srcOrd="0" destOrd="1" presId="urn:microsoft.com/office/officeart/2005/8/layout/chevron2"/>
    <dgm:cxn modelId="{AB3BD6C6-12B7-41E0-9CF9-C7D0AA85516F}" type="presOf" srcId="{C8597785-67E6-4087-A52B-5275F8D2D120}" destId="{2E93F957-0E63-4560-BF8B-76D435004A58}" srcOrd="0" destOrd="0" presId="urn:microsoft.com/office/officeart/2005/8/layout/chevron2"/>
    <dgm:cxn modelId="{662E04CE-0EBF-41A9-B0C1-C9CAE752B081}" srcId="{7B3D1C6A-74AB-4E4B-8D4C-FA8F1CC12D47}" destId="{2CB1A4F2-B5F7-4BFC-BF8C-F5E1B60F6AE6}" srcOrd="2" destOrd="0" parTransId="{1E6A1509-555A-4108-94AD-9229CD67E6BA}" sibTransId="{06C24C5F-3327-442F-9723-8FAF1B72DC47}"/>
    <dgm:cxn modelId="{CBC05D05-B9F0-4A71-A76C-D80A0FF048E9}" type="presOf" srcId="{9555A53C-1CD2-47B5-B9AF-52872C79CC68}" destId="{2E93F957-0E63-4560-BF8B-76D435004A58}" srcOrd="0" destOrd="1" presId="urn:microsoft.com/office/officeart/2005/8/layout/chevron2"/>
    <dgm:cxn modelId="{796FF950-CBAC-4096-84B0-80DD5309829E}" srcId="{7B3D1C6A-74AB-4E4B-8D4C-FA8F1CC12D47}" destId="{13300779-2074-4AE2-8AAB-9287C6A55B02}" srcOrd="1" destOrd="0" parTransId="{F990D7EF-F95E-43BD-9F66-A312FD8F15AC}" sibTransId="{E63FBD82-325F-43EF-AC96-A64E9F2EFBEE}"/>
    <dgm:cxn modelId="{AD0E3CD0-9D80-4FB0-899A-AFB5560F2D56}" srcId="{2CB1A4F2-B5F7-4BFC-BF8C-F5E1B60F6AE6}" destId="{1479019F-8735-4206-8691-98ABAA01ACBC}" srcOrd="0" destOrd="0" parTransId="{E37D4178-1AF0-4B27-8930-16ECAEAA9869}" sibTransId="{96ABF120-658E-4935-BB81-C192B65D9C53}"/>
    <dgm:cxn modelId="{41247D97-C877-43C9-BA66-5C5A31EE573C}" srcId="{2CB1A4F2-B5F7-4BFC-BF8C-F5E1B60F6AE6}" destId="{E3344553-5A2A-4DEA-9A8C-CCB55C2A4118}" srcOrd="1" destOrd="0" parTransId="{BBD72E29-2A9F-469A-8960-EBD7DA391A4F}" sibTransId="{CD496158-66E0-40C5-974C-6EAF97D65B3C}"/>
    <dgm:cxn modelId="{73CCE236-6A88-461A-96AF-0EC2691587CE}" srcId="{F1FB2D4A-8999-4E48-90EF-D0CED796D862}" destId="{9555A53C-1CD2-47B5-B9AF-52872C79CC68}" srcOrd="1" destOrd="0" parTransId="{188A4626-DE27-4BD7-9688-55ADEDF422E8}" sibTransId="{04E9DF70-1367-40CF-88BA-2CF97F529FF1}"/>
    <dgm:cxn modelId="{D02EAAAD-5475-47A4-BB9A-2C0E9078F7DC}" type="presOf" srcId="{7B3D1C6A-74AB-4E4B-8D4C-FA8F1CC12D47}" destId="{AF333156-9044-4AAC-9133-B2B04E839738}" srcOrd="0" destOrd="0" presId="urn:microsoft.com/office/officeart/2005/8/layout/chevron2"/>
    <dgm:cxn modelId="{0F867C46-34DF-445D-8F42-A37DC5F2D33C}" type="presOf" srcId="{E3344553-5A2A-4DEA-9A8C-CCB55C2A4118}" destId="{4AB2CCDE-0D6B-4362-9C32-06A1F4E5EEA5}" srcOrd="0" destOrd="1" presId="urn:microsoft.com/office/officeart/2005/8/layout/chevron2"/>
    <dgm:cxn modelId="{046EE76E-D888-47B4-AF34-5FCD57EE04E1}" srcId="{F1FB2D4A-8999-4E48-90EF-D0CED796D862}" destId="{C8597785-67E6-4087-A52B-5275F8D2D120}" srcOrd="0" destOrd="0" parTransId="{AC3B22BB-DB12-4410-8C40-0DEC94C47E28}" sibTransId="{FE9917F3-6C43-4D3C-9781-3E6DAF256FE2}"/>
    <dgm:cxn modelId="{AD3F93DC-1E91-4A92-94EE-63CCAF800234}" type="presParOf" srcId="{AF333156-9044-4AAC-9133-B2B04E839738}" destId="{F865B3F3-D1A4-4C1B-B818-C08A11523FC0}" srcOrd="0" destOrd="0" presId="urn:microsoft.com/office/officeart/2005/8/layout/chevron2"/>
    <dgm:cxn modelId="{73983904-2E91-432E-A25B-8A662A0D7C2E}" type="presParOf" srcId="{F865B3F3-D1A4-4C1B-B818-C08A11523FC0}" destId="{6D7015D1-F654-4656-9603-0F8DDAE96BD7}" srcOrd="0" destOrd="0" presId="urn:microsoft.com/office/officeart/2005/8/layout/chevron2"/>
    <dgm:cxn modelId="{D26B2F84-30EA-4AB7-BA7B-30300870943B}" type="presParOf" srcId="{F865B3F3-D1A4-4C1B-B818-C08A11523FC0}" destId="{2E93F957-0E63-4560-BF8B-76D435004A58}" srcOrd="1" destOrd="0" presId="urn:microsoft.com/office/officeart/2005/8/layout/chevron2"/>
    <dgm:cxn modelId="{D0646224-2DF5-4AFF-A605-20F48616AC3A}" type="presParOf" srcId="{AF333156-9044-4AAC-9133-B2B04E839738}" destId="{59CD9CF5-66D8-4DC2-8399-DF21AF82EAD3}" srcOrd="1" destOrd="0" presId="urn:microsoft.com/office/officeart/2005/8/layout/chevron2"/>
    <dgm:cxn modelId="{F0976EE5-BFEB-4043-8F7D-6253B883C7A6}" type="presParOf" srcId="{AF333156-9044-4AAC-9133-B2B04E839738}" destId="{E3763413-F705-417A-BDD1-C3E16CE9EFD9}" srcOrd="2" destOrd="0" presId="urn:microsoft.com/office/officeart/2005/8/layout/chevron2"/>
    <dgm:cxn modelId="{9F694EDE-603F-4EA8-8D21-788F1B565313}" type="presParOf" srcId="{E3763413-F705-417A-BDD1-C3E16CE9EFD9}" destId="{255AEE17-7C4A-40CC-8E67-75CD7E91A8AE}" srcOrd="0" destOrd="0" presId="urn:microsoft.com/office/officeart/2005/8/layout/chevron2"/>
    <dgm:cxn modelId="{3CC1BFF5-89BF-4026-9440-D9CCAC4E4387}" type="presParOf" srcId="{E3763413-F705-417A-BDD1-C3E16CE9EFD9}" destId="{C263610D-6EF9-4024-A2E3-EBACC60902C7}" srcOrd="1" destOrd="0" presId="urn:microsoft.com/office/officeart/2005/8/layout/chevron2"/>
    <dgm:cxn modelId="{03CB5660-12EA-4821-99D9-680C76D31488}" type="presParOf" srcId="{AF333156-9044-4AAC-9133-B2B04E839738}" destId="{02C66181-9D9D-418A-A294-A9BC29AF69EA}" srcOrd="3" destOrd="0" presId="urn:microsoft.com/office/officeart/2005/8/layout/chevron2"/>
    <dgm:cxn modelId="{599B8668-F497-448A-BB17-CDC89816DED3}" type="presParOf" srcId="{AF333156-9044-4AAC-9133-B2B04E839738}" destId="{55A9BF2A-7D34-4F15-B9F6-EB328E049036}" srcOrd="4" destOrd="0" presId="urn:microsoft.com/office/officeart/2005/8/layout/chevron2"/>
    <dgm:cxn modelId="{21F151AB-6E45-480B-AE80-1119B5B3544D}" type="presParOf" srcId="{55A9BF2A-7D34-4F15-B9F6-EB328E049036}" destId="{3EFEF3FA-1923-4125-9AF3-045599B8F073}" srcOrd="0" destOrd="0" presId="urn:microsoft.com/office/officeart/2005/8/layout/chevron2"/>
    <dgm:cxn modelId="{0A2EBAB5-130A-4972-B828-91DE625D24E4}" type="presParOf" srcId="{55A9BF2A-7D34-4F15-B9F6-EB328E049036}" destId="{4AB2CCDE-0D6B-4362-9C32-06A1F4E5EEA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7015D1-F654-4656-9603-0F8DDAE96BD7}">
      <dsp:nvSpPr>
        <dsp:cNvPr id="0" name=""/>
        <dsp:cNvSpPr/>
      </dsp:nvSpPr>
      <dsp:spPr>
        <a:xfrm rot="5400000">
          <a:off x="-290879" y="467147"/>
          <a:ext cx="1939195" cy="1357436"/>
        </a:xfrm>
        <a:prstGeom prst="chevron">
          <a:avLst/>
        </a:prstGeom>
        <a:solidFill>
          <a:srgbClr val="00B05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Group-1</a:t>
          </a:r>
          <a:endParaRPr lang="en-US" sz="28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854985"/>
        <a:ext cx="1357436" cy="581759"/>
      </dsp:txXfrm>
    </dsp:sp>
    <dsp:sp modelId="{2E93F957-0E63-4560-BF8B-76D435004A58}">
      <dsp:nvSpPr>
        <dsp:cNvPr id="0" name=""/>
        <dsp:cNvSpPr/>
      </dsp:nvSpPr>
      <dsp:spPr>
        <a:xfrm rot="5400000">
          <a:off x="3848001" y="-2487813"/>
          <a:ext cx="1586234" cy="6567363"/>
        </a:xfrm>
        <a:prstGeom prst="round2SameRect">
          <a:avLst/>
        </a:prstGeom>
        <a:solidFill>
          <a:srgbClr val="00B05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Where does </a:t>
          </a: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Saikat</a:t>
          </a: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 live?</a:t>
          </a:r>
          <a:endParaRPr lang="en-US" sz="3200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/>
            <a:t>What class Saikat read in ?</a:t>
          </a:r>
          <a:endParaRPr lang="en-US" sz="3200" kern="1200" dirty="0"/>
        </a:p>
      </dsp:txBody>
      <dsp:txXfrm rot="-5400000">
        <a:off x="1357437" y="80185"/>
        <a:ext cx="6489929" cy="1431366"/>
      </dsp:txXfrm>
    </dsp:sp>
    <dsp:sp modelId="{255AEE17-7C4A-40CC-8E67-75CD7E91A8AE}">
      <dsp:nvSpPr>
        <dsp:cNvPr id="0" name=""/>
        <dsp:cNvSpPr/>
      </dsp:nvSpPr>
      <dsp:spPr>
        <a:xfrm rot="5400000">
          <a:off x="-290879" y="2222121"/>
          <a:ext cx="1939195" cy="1357436"/>
        </a:xfrm>
        <a:prstGeom prst="chevron">
          <a:avLst/>
        </a:prstGeom>
        <a:solidFill>
          <a:srgbClr val="92D05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Group-2</a:t>
          </a:r>
          <a:endParaRPr lang="en-US" sz="28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2609959"/>
        <a:ext cx="1357436" cy="581759"/>
      </dsp:txXfrm>
    </dsp:sp>
    <dsp:sp modelId="{C263610D-6EF9-4024-A2E3-EBACC60902C7}">
      <dsp:nvSpPr>
        <dsp:cNvPr id="0" name=""/>
        <dsp:cNvSpPr/>
      </dsp:nvSpPr>
      <dsp:spPr>
        <a:xfrm rot="5400000">
          <a:off x="4010879" y="-519176"/>
          <a:ext cx="1260476" cy="6567363"/>
        </a:xfrm>
        <a:prstGeom prst="round2SameRect">
          <a:avLst/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/>
            <a:t>What is the name of Saikats Father?</a:t>
          </a:r>
          <a:endParaRPr lang="en-US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/>
            <a:t>What does he do in his free time?</a:t>
          </a:r>
          <a:endParaRPr lang="en-US" sz="3200" kern="1200" dirty="0"/>
        </a:p>
      </dsp:txBody>
      <dsp:txXfrm rot="-5400000">
        <a:off x="1357436" y="2195798"/>
        <a:ext cx="6505832" cy="1137414"/>
      </dsp:txXfrm>
    </dsp:sp>
    <dsp:sp modelId="{3EFEF3FA-1923-4125-9AF3-045599B8F073}">
      <dsp:nvSpPr>
        <dsp:cNvPr id="0" name=""/>
        <dsp:cNvSpPr/>
      </dsp:nvSpPr>
      <dsp:spPr>
        <a:xfrm rot="5400000">
          <a:off x="-290879" y="3977094"/>
          <a:ext cx="1939195" cy="1357436"/>
        </a:xfrm>
        <a:prstGeom prst="chevron">
          <a:avLst/>
        </a:prstGeom>
        <a:solidFill>
          <a:srgbClr val="00B0F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Group-3</a:t>
          </a:r>
          <a:endParaRPr lang="en-US" sz="28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4364932"/>
        <a:ext cx="1357436" cy="581759"/>
      </dsp:txXfrm>
    </dsp:sp>
    <dsp:sp modelId="{4AB2CCDE-0D6B-4362-9C32-06A1F4E5EEA5}">
      <dsp:nvSpPr>
        <dsp:cNvPr id="0" name=""/>
        <dsp:cNvSpPr/>
      </dsp:nvSpPr>
      <dsp:spPr>
        <a:xfrm rot="5400000">
          <a:off x="4010879" y="1231713"/>
          <a:ext cx="1260476" cy="6567363"/>
        </a:xfrm>
        <a:prstGeom prst="round2SameRect">
          <a:avLst/>
        </a:prstGeom>
        <a:solidFill>
          <a:srgbClr val="00B0F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/>
            <a:t>What is </a:t>
          </a:r>
          <a:r>
            <a:rPr lang="en-US" sz="3200" kern="1200" dirty="0" err="1" smtClean="0"/>
            <a:t>Maleka</a:t>
          </a:r>
          <a:r>
            <a:rPr lang="en-US" sz="3200" kern="1200" dirty="0" smtClean="0"/>
            <a:t> Begum?</a:t>
          </a:r>
          <a:endParaRPr lang="en-US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/>
            <a:t>What does she do in his free time?</a:t>
          </a:r>
          <a:endParaRPr lang="en-US" sz="3200" kern="1200" dirty="0"/>
        </a:p>
      </dsp:txBody>
      <dsp:txXfrm rot="-5400000">
        <a:off x="1357436" y="3946688"/>
        <a:ext cx="6505832" cy="11374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287BD-4361-44CC-BD26-78810D3A4BCC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13FD2-313B-4B3A-A609-F0FC3BA99C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92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The teacher</a:t>
            </a:r>
            <a:r>
              <a:rPr lang="en-US" b="0" baseline="0" dirty="0" smtClean="0"/>
              <a:t> can ask SS to </a:t>
            </a:r>
            <a:r>
              <a:rPr lang="en-US" sz="1200" b="0" baseline="0" dirty="0" smtClean="0">
                <a:solidFill>
                  <a:schemeClr val="tx1"/>
                </a:solidFill>
              </a:rPr>
              <a:t>go</a:t>
            </a:r>
            <a:r>
              <a:rPr lang="en-US" sz="1200" b="0" dirty="0" smtClean="0">
                <a:solidFill>
                  <a:schemeClr val="tx1"/>
                </a:solidFill>
              </a:rPr>
              <a:t> to the textbook.  After reading the passage  student will find out the answer from</a:t>
            </a:r>
            <a:r>
              <a:rPr lang="en-US" sz="1200" b="0" baseline="0" dirty="0" smtClean="0">
                <a:solidFill>
                  <a:schemeClr val="tx1"/>
                </a:solidFill>
              </a:rPr>
              <a:t> the passage. 10 minutes can be given for the task. Then the teacher can elicit answer from 4/5 students. Then the teacher can show the answer.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179F-F05F-412F-9801-2A860FC60B8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89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381000"/>
            <a:ext cx="6553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Good Morning</a:t>
            </a:r>
            <a:endParaRPr lang="en-US" sz="8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WIN_20190811_18_56_22_Pr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1" y="1981200"/>
            <a:ext cx="6770840" cy="4509845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6538" y="4724400"/>
            <a:ext cx="42672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This is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Saikat’s</a:t>
            </a:r>
            <a:r>
              <a:rPr lang="en-US" sz="3600" dirty="0" smtClean="0"/>
              <a:t> father.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343400" y="1371600"/>
            <a:ext cx="4800600" cy="28623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 err="1" smtClean="0"/>
              <a:t>Mr.Rashidul</a:t>
            </a:r>
            <a:r>
              <a:rPr lang="en-US" sz="3600" dirty="0" smtClean="0"/>
              <a:t> </a:t>
            </a:r>
            <a:r>
              <a:rPr lang="en-US" sz="3600" dirty="0"/>
              <a:t>Islam is a banker</a:t>
            </a:r>
            <a:r>
              <a:rPr lang="en-US" sz="3600" dirty="0" smtClean="0"/>
              <a:t>. But </a:t>
            </a:r>
            <a:r>
              <a:rPr lang="en-US" sz="3600" dirty="0"/>
              <a:t>in his free time </a:t>
            </a:r>
            <a:r>
              <a:rPr lang="en-US" sz="3600" dirty="0" err="1"/>
              <a:t>Mr.Islam</a:t>
            </a:r>
            <a:r>
              <a:rPr lang="en-US" sz="3600" dirty="0"/>
              <a:t> writes stories and listens to </a:t>
            </a:r>
            <a:r>
              <a:rPr lang="en-US" sz="3600" dirty="0" smtClean="0"/>
              <a:t>music.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371600"/>
            <a:ext cx="3877144" cy="25146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886200"/>
            <a:ext cx="3422752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This is Saikat’s mother.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5200" y="1143000"/>
            <a:ext cx="5486400" cy="397031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/>
              <a:t>Saikat’s mother is </a:t>
            </a:r>
            <a:r>
              <a:rPr lang="en-US" sz="3600" dirty="0" err="1"/>
              <a:t>Mrs.Monwara</a:t>
            </a:r>
            <a:r>
              <a:rPr lang="en-US" sz="3600" dirty="0"/>
              <a:t> Islam .She is a housewife</a:t>
            </a:r>
            <a:r>
              <a:rPr lang="en-US" sz="3600" dirty="0" smtClean="0"/>
              <a:t>. In </a:t>
            </a:r>
            <a:r>
              <a:rPr lang="en-US" sz="3600" dirty="0"/>
              <a:t>her free time she enjoys sewing. She makes dresses</a:t>
            </a:r>
            <a:r>
              <a:rPr lang="en-US" sz="3600" dirty="0" smtClean="0"/>
              <a:t>. She </a:t>
            </a:r>
            <a:r>
              <a:rPr lang="en-US" sz="3600" dirty="0"/>
              <a:t>often gets orders from her friends and </a:t>
            </a:r>
            <a:r>
              <a:rPr lang="en-US" sz="3600" dirty="0" err="1" smtClean="0"/>
              <a:t>neighbours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151931"/>
            <a:ext cx="3194152" cy="23532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3962400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Teacher’s Reading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56184" y="46893"/>
            <a:ext cx="5087815" cy="52322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</a:rPr>
              <a:t>Dear students, open your book .</a:t>
            </a:r>
          </a:p>
        </p:txBody>
      </p:sp>
      <p:pic>
        <p:nvPicPr>
          <p:cNvPr id="6" name="Picture 5" descr="Sa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762000"/>
            <a:ext cx="4190999" cy="1981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8600" y="2667000"/>
            <a:ext cx="8763000" cy="386185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Listent and read.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Saikat Islam lives with his parents in a flat in Bogra. His father Mr. Rashidul Islam is a banker. But in his free time Mr. Islam writes stories and listents to music. Saikats mother is Mrs. Monwara Islam. She is a housewife. In her free time she enjoys sewing. She makes dresses. She often gets orders from her friends and neighbours.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Saikat is in class 5. He is a good student. He wants to improve his English. So,he watches cartoons on TV everyday. He also reads English books. He likes books about animals, especially tigers and </a:t>
            </a:r>
            <a:r>
              <a:rPr lang="en-US" sz="2400" dirty="0" smtClean="0"/>
              <a:t>Lions. </a:t>
            </a:r>
          </a:p>
        </p:txBody>
      </p:sp>
    </p:spTree>
    <p:extLst>
      <p:ext uri="{BB962C8B-B14F-4D97-AF65-F5344CB8AC3E}">
        <p14:creationId xmlns:p14="http://schemas.microsoft.com/office/powerpoint/2010/main" val="7127795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1143000"/>
          </a:xfrm>
          <a:noFill/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Match  similar words or phrases</a:t>
            </a:r>
            <a:b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in column A with column B.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4032967"/>
              </p:ext>
            </p:extLst>
          </p:nvPr>
        </p:nvGraphicFramePr>
        <p:xfrm>
          <a:off x="0" y="1828800"/>
          <a:ext cx="9144000" cy="416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6096000"/>
              </a:tblGrid>
              <a:tr h="6985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Column A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Column B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a. Parents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1.a school pupil.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9850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b. apartment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2.put on one’s clothes.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9850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c. cartoons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3.a flat.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9850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d. dresses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4.a drawing usually humorous.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98500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e.student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5.Father and Mother.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086498680"/>
              </p:ext>
            </p:extLst>
          </p:nvPr>
        </p:nvGraphicFramePr>
        <p:xfrm>
          <a:off x="533400" y="1066800"/>
          <a:ext cx="79248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086600" y="228600"/>
            <a:ext cx="14478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</a:rPr>
              <a:t>GW</a:t>
            </a:r>
            <a:endParaRPr lang="en-US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808166"/>
            <a:ext cx="8382000" cy="95410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29792B"/>
                </a:solidFill>
              </a:rPr>
              <a:t>Read the passage about ‘</a:t>
            </a:r>
            <a:r>
              <a:rPr lang="en-US" sz="2800" b="1" dirty="0" err="1" smtClean="0">
                <a:solidFill>
                  <a:srgbClr val="29792B"/>
                </a:solidFill>
              </a:rPr>
              <a:t>Saikot’s</a:t>
            </a:r>
            <a:r>
              <a:rPr lang="en-US" sz="2800" b="1" dirty="0" smtClean="0">
                <a:solidFill>
                  <a:srgbClr val="29792B"/>
                </a:solidFill>
              </a:rPr>
              <a:t> family’ from the text book and write the answer of the following questions.</a:t>
            </a:r>
            <a:endParaRPr lang="en-US" sz="2800" b="1" dirty="0">
              <a:solidFill>
                <a:srgbClr val="29792B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828800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1. What is Saikat?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3377625"/>
            <a:ext cx="86937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2. What is Saikat’s mother’s name?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43346" y="5029200"/>
            <a:ext cx="7260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3</a:t>
            </a:r>
            <a:r>
              <a:rPr lang="en-US" sz="3200" b="1" dirty="0" smtClean="0"/>
              <a:t>. What is Saikats Father?</a:t>
            </a: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84909" y="2398693"/>
            <a:ext cx="7938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60A8"/>
                </a:solidFill>
              </a:rPr>
              <a:t>Ans: Saikat is a student. </a:t>
            </a:r>
            <a:endParaRPr lang="en-US" sz="2800" b="1" dirty="0">
              <a:solidFill>
                <a:srgbClr val="0060A8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5572780"/>
            <a:ext cx="7938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60A8"/>
                </a:solidFill>
              </a:rPr>
              <a:t>Ans: Saikats father is a Banker.</a:t>
            </a:r>
            <a:endParaRPr lang="en-US" sz="2800" b="1" dirty="0">
              <a:solidFill>
                <a:srgbClr val="0060A8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39624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60A8"/>
                </a:solidFill>
              </a:rPr>
              <a:t>Ans: Saikats mothers </a:t>
            </a:r>
            <a:r>
              <a:rPr lang="en-US" sz="2800" b="1" dirty="0">
                <a:solidFill>
                  <a:srgbClr val="0060A8"/>
                </a:solidFill>
              </a:rPr>
              <a:t>name is </a:t>
            </a:r>
            <a:r>
              <a:rPr lang="en-US" sz="2800" b="1" dirty="0" smtClean="0">
                <a:solidFill>
                  <a:srgbClr val="0060A8"/>
                </a:solidFill>
              </a:rPr>
              <a:t>Monowara Begum.</a:t>
            </a:r>
            <a:endParaRPr lang="en-US" sz="2800" b="1" dirty="0">
              <a:solidFill>
                <a:srgbClr val="0060A8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56120" y="123564"/>
            <a:ext cx="1295400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</a:rPr>
              <a:t>IW</a:t>
            </a:r>
            <a:endParaRPr lang="en-US" sz="32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29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8" grpId="0"/>
      <p:bldP spid="10" grpId="0"/>
      <p:bldP spid="11" grpId="0"/>
      <p:bldP spid="13" grpId="0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048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2600" y="228600"/>
            <a:ext cx="4495800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Write true or false.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066800"/>
            <a:ext cx="5029200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1. Saikat lives in Chittagong.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1905000"/>
            <a:ext cx="61722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Saikat’s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mother is a housewife.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1" y="3810000"/>
            <a:ext cx="6019799" cy="107721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Saikat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reads English story book everyday.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50576" y="2864505"/>
            <a:ext cx="6151508" cy="747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281940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3. Saikat read in class 3.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43600" y="1066800"/>
            <a:ext cx="1828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943600" y="1066799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False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58000" y="1905000"/>
            <a:ext cx="1828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858000" y="19050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True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858000" y="2895600"/>
            <a:ext cx="1905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858000" y="28956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False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858000" y="3810000"/>
            <a:ext cx="1905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858000" y="38100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True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4" grpId="0"/>
      <p:bldP spid="16" grpId="0"/>
      <p:bldP spid="18" grpId="0"/>
      <p:bldP spid="20" grpId="0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8001000" cy="584775"/>
          </a:xfrm>
          <a:prstGeom prst="rect">
            <a:avLst/>
          </a:prstGeom>
          <a:solidFill>
            <a:srgbClr val="7030A0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Fill in the gaps.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7908" y="1981200"/>
            <a:ext cx="6752492" cy="584775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+mj-lt"/>
                <a:ea typeface="MS Mincho" pitchFamily="49" charset="-128"/>
                <a:cs typeface="NikoshBAN" pitchFamily="2" charset="0"/>
              </a:rPr>
              <a:t>1.Sakat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+mj-lt"/>
                <a:ea typeface="MS Mincho" pitchFamily="49" charset="-128"/>
                <a:cs typeface="NikoshBAN" pitchFamily="2" charset="0"/>
              </a:rPr>
              <a:t>islam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+mj-lt"/>
                <a:ea typeface="MS Mincho" pitchFamily="49" charset="-128"/>
                <a:cs typeface="NikoshBAN" pitchFamily="2" charset="0"/>
              </a:rPr>
              <a:t> wants to improve …………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  <a:ea typeface="MS Mincho" pitchFamily="49" charset="-128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7908" y="2971800"/>
            <a:ext cx="6752492" cy="52322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cs typeface="NikoshBAN" pitchFamily="2" charset="0"/>
              </a:rPr>
              <a:t>2. He is in class …………...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962400"/>
            <a:ext cx="6781800" cy="584775"/>
          </a:xfrm>
          <a:prstGeom prst="rect">
            <a:avLst/>
          </a:prstGeom>
          <a:solidFill>
            <a:srgbClr val="0070C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cs typeface="NikoshBAN" pitchFamily="2" charset="0"/>
              </a:rPr>
              <a:t>3. 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cs typeface="NikoshBAN" pitchFamily="2" charset="0"/>
              </a:rPr>
              <a:t>Saikat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cs typeface="NikoshBAN" pitchFamily="2" charset="0"/>
              </a:rPr>
              <a:t>Isalm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cs typeface="NikoshBAN" pitchFamily="2" charset="0"/>
              </a:rPr>
              <a:t> is a ………….students.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908" y="5014555"/>
            <a:ext cx="6752492" cy="584775"/>
          </a:xfrm>
          <a:prstGeom prst="rect">
            <a:avLst/>
          </a:prstGeom>
          <a:solidFill>
            <a:srgbClr val="00206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cs typeface="NikoshBAN" pitchFamily="2" charset="0"/>
              </a:rPr>
              <a:t>4. He likes book about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………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71830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2514600"/>
            <a:ext cx="5257800" cy="70788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1.Housewife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362200" y="3581400"/>
            <a:ext cx="4419600" cy="70788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2.Music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4572000"/>
            <a:ext cx="3810000" cy="70788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3.               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761909"/>
            <a:ext cx="3162300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</a:rPr>
              <a:t>Make sentence</a:t>
            </a:r>
            <a:endParaRPr lang="en-US" sz="3600" dirty="0">
              <a:latin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761909"/>
            <a:ext cx="3162300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</a:rPr>
              <a:t>Home work</a:t>
            </a:r>
            <a:endParaRPr lang="en-US" sz="3600" dirty="0">
              <a:latin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29000" y="4572000"/>
            <a:ext cx="327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Cartoons</a:t>
            </a:r>
            <a:endParaRPr lang="en-US" sz="4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1041400"/>
            <a:ext cx="43434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Home Work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3047999"/>
            <a:ext cx="6172200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Write Ten Sentences About Your Family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9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TEACHER IDENTIFICATION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35280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200" b="1" dirty="0" err="1" smtClean="0">
                <a:latin typeface="Nirmala UI" pitchFamily="34" charset="0"/>
                <a:cs typeface="Nirmala UI" pitchFamily="34" charset="0"/>
              </a:rPr>
              <a:t>Md.Golam</a:t>
            </a:r>
            <a:r>
              <a:rPr lang="en-US" sz="3200" b="1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b="1" dirty="0" err="1" smtClean="0">
                <a:latin typeface="Nirmala UI" pitchFamily="34" charset="0"/>
                <a:cs typeface="Nirmala UI" pitchFamily="34" charset="0"/>
              </a:rPr>
              <a:t>Rabbani</a:t>
            </a:r>
            <a:endParaRPr lang="en-US" sz="3200" b="1" dirty="0" smtClean="0">
              <a:latin typeface="Nirmala UI" pitchFamily="34" charset="0"/>
              <a:cs typeface="Nirmala UI" pitchFamily="34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Nirmala UI" pitchFamily="34" charset="0"/>
                <a:cs typeface="Nirmala UI" pitchFamily="34" charset="0"/>
              </a:rPr>
              <a:t>BSc(</a:t>
            </a:r>
            <a:r>
              <a:rPr lang="en-US" sz="3200" b="1" dirty="0" err="1" smtClean="0">
                <a:latin typeface="Nirmala UI" pitchFamily="34" charset="0"/>
                <a:cs typeface="Nirmala UI" pitchFamily="34" charset="0"/>
              </a:rPr>
              <a:t>Hons</a:t>
            </a:r>
            <a:r>
              <a:rPr lang="en-US" sz="3200" b="1" dirty="0" smtClean="0">
                <a:latin typeface="Nirmala UI" pitchFamily="34" charset="0"/>
                <a:cs typeface="Nirmala UI" pitchFamily="34" charset="0"/>
              </a:rPr>
              <a:t>) Zoology</a:t>
            </a:r>
          </a:p>
          <a:p>
            <a:pPr marL="0" indent="0">
              <a:buNone/>
            </a:pPr>
            <a:r>
              <a:rPr lang="en-US" sz="3200" b="1" dirty="0" smtClean="0">
                <a:latin typeface="Nirmala UI" pitchFamily="34" charset="0"/>
                <a:cs typeface="Nirmala UI" pitchFamily="34" charset="0"/>
              </a:rPr>
              <a:t>MSc (Fisheries)</a:t>
            </a:r>
          </a:p>
          <a:p>
            <a:pPr marL="0" indent="0">
              <a:buNone/>
            </a:pPr>
            <a:r>
              <a:rPr lang="en-US" sz="3200" b="1" smtClean="0">
                <a:latin typeface="Nirmala UI" pitchFamily="34" charset="0"/>
                <a:cs typeface="Nirmala UI" pitchFamily="34" charset="0"/>
              </a:rPr>
              <a:t>BEd</a:t>
            </a:r>
            <a:endParaRPr lang="en-US" sz="3200" b="1" dirty="0" smtClean="0">
              <a:latin typeface="Nirmala UI" pitchFamily="34" charset="0"/>
              <a:cs typeface="Nirmala UI" pitchFamily="34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Nirmala UI" pitchFamily="34" charset="0"/>
                <a:cs typeface="Nirmala UI" pitchFamily="34" charset="0"/>
              </a:rPr>
              <a:t>Teacher at </a:t>
            </a:r>
            <a:r>
              <a:rPr lang="en-US" sz="3200" b="1" dirty="0" err="1" smtClean="0">
                <a:latin typeface="Nirmala UI" pitchFamily="34" charset="0"/>
                <a:cs typeface="Nirmala UI" pitchFamily="34" charset="0"/>
              </a:rPr>
              <a:t>Bamunia</a:t>
            </a:r>
            <a:r>
              <a:rPr lang="en-US" sz="3200" b="1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b="1" dirty="0" err="1" smtClean="0">
                <a:latin typeface="Nirmala UI" pitchFamily="34" charset="0"/>
                <a:cs typeface="Nirmala UI" pitchFamily="34" charset="0"/>
              </a:rPr>
              <a:t>Fajil</a:t>
            </a:r>
            <a:r>
              <a:rPr lang="en-US" sz="3200" b="1" dirty="0" smtClean="0">
                <a:latin typeface="Nirmala UI" pitchFamily="34" charset="0"/>
                <a:cs typeface="Nirmala UI" pitchFamily="34" charset="0"/>
              </a:rPr>
              <a:t> Degree </a:t>
            </a:r>
            <a:r>
              <a:rPr lang="en-US" sz="3200" b="1" dirty="0" err="1" smtClean="0">
                <a:latin typeface="Nirmala UI" pitchFamily="34" charset="0"/>
                <a:cs typeface="Nirmala UI" pitchFamily="34" charset="0"/>
              </a:rPr>
              <a:t>Madrasah,Shajahanpur</a:t>
            </a:r>
            <a:r>
              <a:rPr lang="en-US" sz="3200" b="1" dirty="0" smtClean="0">
                <a:latin typeface="Nirmala UI" pitchFamily="34" charset="0"/>
                <a:cs typeface="Nirmala UI" pitchFamily="34" charset="0"/>
              </a:rPr>
              <a:t>,  </a:t>
            </a:r>
            <a:r>
              <a:rPr lang="en-US" sz="3200" b="1" dirty="0" err="1" smtClean="0">
                <a:latin typeface="Nirmala UI" pitchFamily="34" charset="0"/>
                <a:cs typeface="Nirmala UI" pitchFamily="34" charset="0"/>
              </a:rPr>
              <a:t>Bogura</a:t>
            </a:r>
            <a:endParaRPr lang="en-US" sz="3200" b="1" dirty="0" smtClean="0">
              <a:latin typeface="Nirmala UI" pitchFamily="34" charset="0"/>
              <a:cs typeface="Nirmala UI" pitchFamily="34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5890" y="1600200"/>
            <a:ext cx="3423620" cy="3048000"/>
          </a:xfrm>
        </p:spPr>
      </p:pic>
      <p:sp>
        <p:nvSpPr>
          <p:cNvPr id="8" name="TextBox 7"/>
          <p:cNvSpPr txBox="1"/>
          <p:nvPr/>
        </p:nvSpPr>
        <p:spPr>
          <a:xfrm>
            <a:off x="553357" y="6396426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prstClr val="black"/>
                </a:solidFill>
              </a:rPr>
              <a:t>Md.Golam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Rabbani</a:t>
            </a:r>
            <a:r>
              <a:rPr lang="en-US" dirty="0">
                <a:solidFill>
                  <a:prstClr val="black"/>
                </a:solidFill>
              </a:rPr>
              <a:t>   Mobile   01737009637  01772216190  01811887724  01811886963</a:t>
            </a:r>
          </a:p>
        </p:txBody>
      </p:sp>
      <p:sp>
        <p:nvSpPr>
          <p:cNvPr id="9" name="Flowchart: Delay 8"/>
          <p:cNvSpPr/>
          <p:nvPr/>
        </p:nvSpPr>
        <p:spPr>
          <a:xfrm>
            <a:off x="0" y="6488668"/>
            <a:ext cx="381000" cy="369332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lowchart: Delay 9"/>
          <p:cNvSpPr/>
          <p:nvPr/>
        </p:nvSpPr>
        <p:spPr>
          <a:xfrm flipH="1">
            <a:off x="8763000" y="6488668"/>
            <a:ext cx="381000" cy="369332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446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333 0.02778 L -0.25 0.025 " pathEditMode="relative" rAng="0" ptsTypes="AA">
                                      <p:cBhvr>
                                        <p:cTn id="6" dur="10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6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3100" y="838200"/>
            <a:ext cx="5257800" cy="110799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WIN_20190811_18_56_48_Pr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209800"/>
            <a:ext cx="7315200" cy="419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28800" y="5181600"/>
            <a:ext cx="5105400" cy="923330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FF0000"/>
                </a:solidFill>
              </a:rPr>
              <a:t>Lesson:   1-2</a:t>
            </a:r>
            <a:endParaRPr lang="en-US" sz="5400" b="1" dirty="0">
              <a:ln w="11430"/>
              <a:solidFill>
                <a:srgbClr val="FF0000"/>
              </a:solidFill>
            </a:endParaRPr>
          </a:p>
        </p:txBody>
      </p:sp>
      <p:sp>
        <p:nvSpPr>
          <p:cNvPr id="6" name="Left-Right Arrow 5"/>
          <p:cNvSpPr/>
          <p:nvPr/>
        </p:nvSpPr>
        <p:spPr>
          <a:xfrm>
            <a:off x="1905000" y="533400"/>
            <a:ext cx="4953000" cy="1600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743200" y="838201"/>
            <a:ext cx="381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Class: Five 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95400" y="2438400"/>
            <a:ext cx="6553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95400" y="2362200"/>
            <a:ext cx="6553200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Subject: English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2362200" y="3352800"/>
            <a:ext cx="4267200" cy="167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 flipH="1">
            <a:off x="2667000" y="3657601"/>
            <a:ext cx="266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Unit: 3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228600"/>
            <a:ext cx="6400800" cy="1015663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Learning outcomes</a:t>
            </a:r>
            <a:endParaRPr lang="en-US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905000"/>
            <a:ext cx="8534400" cy="4031873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</a:rPr>
              <a:t>Students will be able to: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</a:rPr>
              <a:t>Understand</a:t>
            </a:r>
            <a:r>
              <a:rPr lang="en-US" sz="2800" dirty="0" smtClean="0">
                <a:latin typeface="Times New Roman" panose="02020603050405020304" pitchFamily="18" charset="0"/>
              </a:rPr>
              <a:t> questions about family and friends of   students.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Times New Roman" panose="02020603050405020304" pitchFamily="18" charset="0"/>
              </a:rPr>
              <a:t>Say words, phrases and sentences with proper sounds and stress.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Times New Roman" panose="02020603050405020304" pitchFamily="18" charset="0"/>
              </a:rPr>
              <a:t>Say sentences with proper intonation.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Times New Roman" panose="02020603050405020304" pitchFamily="18" charset="0"/>
              </a:rPr>
              <a:t>Read  words, phrases and sentences in the text with proper pronunciation, stress and intonation.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Times New Roman" panose="02020603050405020304" pitchFamily="18" charset="0"/>
              </a:rPr>
              <a:t>Make sentences using words, phrases given in the text.</a:t>
            </a:r>
            <a:endParaRPr lang="en-US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4038600"/>
            <a:ext cx="3857051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Apartment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8200" y="4038600"/>
            <a:ext cx="4038600" cy="76944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Dresses</a:t>
            </a:r>
            <a:endParaRPr lang="en-US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Dre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838200"/>
            <a:ext cx="3886200" cy="2667000"/>
          </a:xfrm>
          <a:prstGeom prst="rect">
            <a:avLst/>
          </a:prstGeom>
        </p:spPr>
      </p:pic>
      <p:pic>
        <p:nvPicPr>
          <p:cNvPr id="7" name="Picture 6" descr="a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838200"/>
            <a:ext cx="3657600" cy="263298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4267200"/>
            <a:ext cx="3505200" cy="110799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Cartoons</a:t>
            </a:r>
            <a:endParaRPr lang="en-US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18003" y="4267200"/>
            <a:ext cx="3429000" cy="110799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Tiger</a:t>
            </a:r>
            <a:endParaRPr lang="en-US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 descr="ba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863600"/>
            <a:ext cx="3657600" cy="2438400"/>
          </a:xfrm>
          <a:prstGeom prst="rect">
            <a:avLst/>
          </a:prstGeom>
        </p:spPr>
      </p:pic>
      <p:pic>
        <p:nvPicPr>
          <p:cNvPr id="10" name="Picture 9" descr="ca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914400"/>
            <a:ext cx="3733800" cy="2534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95564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609600"/>
            <a:ext cx="8382000" cy="156966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Today’s</a:t>
            </a:r>
            <a:r>
              <a:rPr lang="en-US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  lesson</a:t>
            </a:r>
            <a:endParaRPr lang="en-US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3276600"/>
            <a:ext cx="86868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About </a:t>
            </a:r>
            <a:r>
              <a:rPr lang="en-US" sz="7200" b="1" cap="none" spc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Saikot’s</a:t>
            </a:r>
            <a:r>
              <a:rPr lang="en-US" sz="72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family</a:t>
            </a:r>
            <a:endParaRPr lang="en-US" sz="72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52400"/>
            <a:ext cx="8610600" cy="1015663"/>
          </a:xfrm>
          <a:prstGeom prst="rect">
            <a:avLst/>
          </a:prstGeom>
          <a:solidFill>
            <a:srgbClr val="FF0000"/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B0F0"/>
                </a:solidFill>
              </a:rPr>
              <a:t>New words and meaning.</a:t>
            </a:r>
            <a:endParaRPr lang="en-US" sz="6000" b="1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371601"/>
            <a:ext cx="8686800" cy="5078313"/>
          </a:xfrm>
          <a:prstGeom prst="rect">
            <a:avLst/>
          </a:prstGeom>
          <a:solidFill>
            <a:srgbClr val="FFFF00"/>
          </a:solidFill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 Parents =         father and mother</a:t>
            </a:r>
          </a:p>
          <a:p>
            <a:r>
              <a:rPr lang="en-US" sz="3600" dirty="0" smtClean="0">
                <a:solidFill>
                  <a:srgbClr val="0070C0"/>
                </a:solidFill>
              </a:rPr>
              <a:t>Banker =    the person who works in bank                   Student =        learne                                                             Flat =           apartment</a:t>
            </a:r>
          </a:p>
          <a:p>
            <a:r>
              <a:rPr lang="en-US" sz="3600" dirty="0" smtClean="0">
                <a:solidFill>
                  <a:srgbClr val="0070C0"/>
                </a:solidFill>
              </a:rPr>
              <a:t>Make = prepare</a:t>
            </a:r>
          </a:p>
          <a:p>
            <a:r>
              <a:rPr lang="en-US" sz="3600" dirty="0" smtClean="0">
                <a:solidFill>
                  <a:srgbClr val="0070C0"/>
                </a:solidFill>
              </a:rPr>
              <a:t>Improve = develop</a:t>
            </a:r>
          </a:p>
          <a:p>
            <a:r>
              <a:rPr lang="en-US" sz="3600" dirty="0" smtClean="0">
                <a:solidFill>
                  <a:srgbClr val="0070C0"/>
                </a:solidFill>
              </a:rPr>
              <a:t>Tiger = one of the animals who lives in forest</a:t>
            </a:r>
          </a:p>
          <a:p>
            <a:r>
              <a:rPr lang="en-US" sz="3600" dirty="0" smtClean="0">
                <a:solidFill>
                  <a:srgbClr val="0070C0"/>
                </a:solidFill>
              </a:rPr>
              <a:t>Listen = hear</a:t>
            </a:r>
          </a:p>
          <a:p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5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4876800"/>
            <a:ext cx="3429000" cy="64633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This is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Saikat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0" y="1143000"/>
            <a:ext cx="4953000" cy="397031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 He lives </a:t>
            </a:r>
            <a:r>
              <a:rPr lang="en-US" sz="2800" dirty="0"/>
              <a:t>with his parents in a flat in </a:t>
            </a:r>
            <a:r>
              <a:rPr lang="en-US" sz="2800" dirty="0" err="1" smtClean="0"/>
              <a:t>Bogra</a:t>
            </a:r>
            <a:r>
              <a:rPr lang="en-US" sz="2800" dirty="0" smtClean="0"/>
              <a:t> .He </a:t>
            </a:r>
            <a:r>
              <a:rPr lang="en-US" sz="2800" dirty="0"/>
              <a:t>is in class 5.He is a good student</a:t>
            </a:r>
            <a:r>
              <a:rPr lang="en-US" sz="2800" dirty="0" smtClean="0"/>
              <a:t>. He </a:t>
            </a:r>
            <a:r>
              <a:rPr lang="en-US" sz="2800" dirty="0"/>
              <a:t>wants to improve his English</a:t>
            </a:r>
            <a:r>
              <a:rPr lang="en-US" sz="2800" dirty="0" smtClean="0"/>
              <a:t>, so </a:t>
            </a:r>
            <a:r>
              <a:rPr lang="en-US" sz="2800" dirty="0"/>
              <a:t>he watches cartoons on TV everyday</a:t>
            </a:r>
            <a:r>
              <a:rPr lang="en-US" sz="2800" dirty="0" smtClean="0"/>
              <a:t>. He </a:t>
            </a:r>
            <a:r>
              <a:rPr lang="en-US" sz="2800" dirty="0"/>
              <a:t>also reads English books</a:t>
            </a:r>
            <a:r>
              <a:rPr lang="en-US" sz="2800" dirty="0" smtClean="0"/>
              <a:t>. He </a:t>
            </a:r>
            <a:r>
              <a:rPr lang="en-US" sz="2800" dirty="0"/>
              <a:t>likes books about animals</a:t>
            </a:r>
            <a:r>
              <a:rPr lang="en-US" sz="2800" dirty="0" smtClean="0"/>
              <a:t>, especially </a:t>
            </a:r>
            <a:r>
              <a:rPr lang="en-US" sz="2800" dirty="0"/>
              <a:t>tigers and lions.</a:t>
            </a:r>
          </a:p>
        </p:txBody>
      </p:sp>
      <p:pic>
        <p:nvPicPr>
          <p:cNvPr id="6" name="Picture 5" descr="S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143000"/>
            <a:ext cx="3428999" cy="32766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751</TotalTime>
  <Words>710</Words>
  <Application>Microsoft Office PowerPoint</Application>
  <PresentationFormat>On-screen Show (4:3)</PresentationFormat>
  <Paragraphs>99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Trek</vt:lpstr>
      <vt:lpstr>PowerPoint Presentation</vt:lpstr>
      <vt:lpstr>TEACHER IDENTIFICATION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1. Match  similar words or phrases     in column A with column B.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TOKEN</dc:creator>
  <cp:lastModifiedBy>ASUS</cp:lastModifiedBy>
  <cp:revision>174</cp:revision>
  <dcterms:created xsi:type="dcterms:W3CDTF">2006-08-16T00:00:00Z</dcterms:created>
  <dcterms:modified xsi:type="dcterms:W3CDTF">2020-01-13T06:06:14Z</dcterms:modified>
</cp:coreProperties>
</file>