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FB5CA0A-44D6-4409-83BC-9F3F5D8032E9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53F7E-21E1-497F-85DB-58A6750744D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5D7C4-3910-43E7-B4BF-7513E2B7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00" dirty="0" err="1" smtClean="0">
                <a:solidFill>
                  <a:srgbClr val="FFFF00"/>
                </a:solidFill>
              </a:rPr>
              <a:t>নগর</a:t>
            </a:r>
            <a:r>
              <a:rPr lang="en-US" sz="700" baseline="0" dirty="0" smtClean="0">
                <a:solidFill>
                  <a:srgbClr val="FFFF00"/>
                </a:solidFill>
              </a:rPr>
              <a:t> </a:t>
            </a:r>
            <a:r>
              <a:rPr lang="en-US" sz="700" baseline="0" dirty="0" err="1" smtClean="0">
                <a:solidFill>
                  <a:srgbClr val="FFFF00"/>
                </a:solidFill>
              </a:rPr>
              <a:t>শাহ্</a:t>
            </a:r>
            <a:r>
              <a:rPr lang="en-US" sz="700" baseline="0" dirty="0" smtClean="0">
                <a:solidFill>
                  <a:srgbClr val="FFFF00"/>
                </a:solidFill>
              </a:rPr>
              <a:t> </a:t>
            </a:r>
            <a:r>
              <a:rPr lang="en-US" sz="700" baseline="0" dirty="0" err="1" smtClean="0">
                <a:solidFill>
                  <a:srgbClr val="FFFF00"/>
                </a:solidFill>
              </a:rPr>
              <a:t>মোজাম্মেল</a:t>
            </a:r>
            <a:r>
              <a:rPr lang="en-US" sz="700" baseline="0" dirty="0" smtClean="0">
                <a:solidFill>
                  <a:srgbClr val="FFFF00"/>
                </a:solidFill>
              </a:rPr>
              <a:t> </a:t>
            </a:r>
            <a:r>
              <a:rPr lang="en-US" sz="700" baseline="0" dirty="0" err="1" smtClean="0">
                <a:solidFill>
                  <a:srgbClr val="FFFF00"/>
                </a:solidFill>
              </a:rPr>
              <a:t>হক</a:t>
            </a:r>
            <a:r>
              <a:rPr lang="en-US" sz="700" baseline="0" dirty="0" smtClean="0">
                <a:solidFill>
                  <a:srgbClr val="FFFF00"/>
                </a:solidFill>
              </a:rPr>
              <a:t> </a:t>
            </a:r>
            <a:r>
              <a:rPr lang="en-US" sz="700" baseline="0" dirty="0" err="1" smtClean="0">
                <a:solidFill>
                  <a:srgbClr val="FFFF00"/>
                </a:solidFill>
              </a:rPr>
              <a:t>উচ্চ</a:t>
            </a:r>
            <a:r>
              <a:rPr lang="en-US" sz="700" baseline="0" dirty="0" smtClean="0">
                <a:solidFill>
                  <a:srgbClr val="FFFF00"/>
                </a:solidFill>
              </a:rPr>
              <a:t> </a:t>
            </a:r>
            <a:r>
              <a:rPr lang="en-US" sz="700" baseline="0" dirty="0" err="1" smtClean="0">
                <a:solidFill>
                  <a:srgbClr val="FFFF00"/>
                </a:solidFill>
              </a:rPr>
              <a:t>বিদ্যালয়</a:t>
            </a:r>
            <a:r>
              <a:rPr lang="en-US" sz="700" baseline="0" dirty="0" smtClean="0">
                <a:solidFill>
                  <a:srgbClr val="FFFF00"/>
                </a:solidFill>
              </a:rPr>
              <a:t>, </a:t>
            </a:r>
            <a:r>
              <a:rPr lang="en-US" sz="700" baseline="0" dirty="0" err="1" smtClean="0">
                <a:solidFill>
                  <a:srgbClr val="FFFF00"/>
                </a:solidFill>
              </a:rPr>
              <a:t>শাজাহানপুর</a:t>
            </a:r>
            <a:r>
              <a:rPr lang="en-US" sz="700" baseline="0" dirty="0" smtClean="0">
                <a:solidFill>
                  <a:srgbClr val="FFFF00"/>
                </a:solidFill>
              </a:rPr>
              <a:t>, </a:t>
            </a:r>
            <a:r>
              <a:rPr lang="en-US" sz="700" baseline="0" dirty="0" err="1" smtClean="0">
                <a:solidFill>
                  <a:srgbClr val="FFFF00"/>
                </a:solidFill>
              </a:rPr>
              <a:t>বগুড়া</a:t>
            </a:r>
            <a:endParaRPr lang="en-US" sz="7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D7C4-3910-43E7-B4BF-7513E2B769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2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onaymbog76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_1326_164331.jpg"/>
          <p:cNvPicPr>
            <a:picLocks noChangeAspect="1"/>
          </p:cNvPicPr>
          <p:nvPr/>
        </p:nvPicPr>
        <p:blipFill>
          <a:blip r:embed="rId2"/>
          <a:srcRect r="13500"/>
          <a:stretch>
            <a:fillRect/>
          </a:stretch>
        </p:blipFill>
        <p:spPr>
          <a:xfrm>
            <a:off x="76200" y="1552039"/>
            <a:ext cx="9067800" cy="5305961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26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2321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5867400" cy="4114800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58580"/>
            <a:ext cx="912321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পড়ালেখার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90" y="156949"/>
            <a:ext cx="8784609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/>
              <a:t>পরিচিতি</a:t>
            </a:r>
            <a:endParaRPr lang="en-US" sz="6000" dirty="0"/>
          </a:p>
        </p:txBody>
      </p:sp>
      <p:pic>
        <p:nvPicPr>
          <p:cNvPr id="7" name="Picture 6" descr="Hasan.jpg"/>
          <p:cNvPicPr>
            <a:picLocks noChangeAspect="1"/>
          </p:cNvPicPr>
          <p:nvPr/>
        </p:nvPicPr>
        <p:blipFill>
          <a:blip r:embed="rId2" cstate="print"/>
          <a:srcRect b="9374"/>
          <a:stretch>
            <a:fillRect/>
          </a:stretch>
        </p:blipFill>
        <p:spPr>
          <a:xfrm>
            <a:off x="5014486" y="1295400"/>
            <a:ext cx="3900914" cy="54864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9695" y="1371600"/>
            <a:ext cx="4746009" cy="548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solidFill>
                <a:srgbClr val="00B050"/>
              </a:solidFill>
            </a:endParaRPr>
          </a:p>
          <a:p>
            <a:endParaRPr lang="en-US" sz="2800" dirty="0">
              <a:solidFill>
                <a:srgbClr val="00B050"/>
              </a:solidFill>
            </a:endParaRPr>
          </a:p>
          <a:p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err="1" smtClean="0">
                <a:solidFill>
                  <a:srgbClr val="00B050"/>
                </a:solidFill>
              </a:rPr>
              <a:t>মোঃ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আব্দুল্লাহ্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আল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মোনাইম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err="1" smtClean="0">
                <a:solidFill>
                  <a:srgbClr val="00B050"/>
                </a:solidFill>
              </a:rPr>
              <a:t>প্রধান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শিক্ষক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000" dirty="0" err="1" smtClean="0">
                <a:solidFill>
                  <a:srgbClr val="00B050"/>
                </a:solidFill>
              </a:rPr>
              <a:t>নগর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শাহ্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মোজাম্মেল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হক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উচ্চ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বিদ্যালয়</a:t>
            </a:r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en-US" sz="2000" dirty="0" err="1" smtClean="0">
                <a:solidFill>
                  <a:srgbClr val="00B050"/>
                </a:solidFill>
              </a:rPr>
              <a:t>শাজাহানপুর</a:t>
            </a:r>
            <a:r>
              <a:rPr lang="en-US" sz="2000" dirty="0" smtClean="0">
                <a:solidFill>
                  <a:srgbClr val="00B050"/>
                </a:solidFill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</a:rPr>
              <a:t>বগুড়া</a:t>
            </a:r>
            <a:r>
              <a:rPr lang="en-US" sz="2000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en-US" sz="2000" dirty="0" err="1" smtClean="0">
                <a:solidFill>
                  <a:srgbClr val="00B050"/>
                </a:solidFill>
              </a:rPr>
              <a:t>মোবাইল</a:t>
            </a:r>
            <a:r>
              <a:rPr lang="en-US" sz="2000" dirty="0" smtClean="0">
                <a:solidFill>
                  <a:srgbClr val="00B050"/>
                </a:solidFill>
              </a:rPr>
              <a:t>- ০১৭১০১৪৭০৫৮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ই-</a:t>
            </a:r>
            <a:r>
              <a:rPr lang="en-US" sz="2000" dirty="0" err="1" smtClean="0">
                <a:solidFill>
                  <a:srgbClr val="00B050"/>
                </a:solidFill>
              </a:rPr>
              <a:t>মেইল</a:t>
            </a:r>
            <a:r>
              <a:rPr lang="en-US" sz="2000" dirty="0" smtClean="0">
                <a:solidFill>
                  <a:srgbClr val="00B050"/>
                </a:solidFill>
              </a:rPr>
              <a:t>- </a:t>
            </a:r>
            <a:r>
              <a:rPr lang="en-US" sz="2000" dirty="0" smtClean="0">
                <a:solidFill>
                  <a:srgbClr val="00B050"/>
                </a:solidFill>
                <a:hlinkClick r:id="rId3"/>
              </a:rPr>
              <a:t>monaymbog76@gmail.com</a:t>
            </a:r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en-US" sz="2000" dirty="0" err="1" smtClean="0">
                <a:solidFill>
                  <a:srgbClr val="00B050"/>
                </a:solidFill>
              </a:rPr>
              <a:t>ওয়েব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সাইট</a:t>
            </a:r>
            <a:r>
              <a:rPr lang="en-US" sz="2000" dirty="0" smtClean="0">
                <a:solidFill>
                  <a:srgbClr val="00B050"/>
                </a:solidFill>
              </a:rPr>
              <a:t>- www.monaym.com.bd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00033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5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986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dirty="0" err="1" smtClean="0"/>
              <a:t>শিখনফল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449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---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  </a:t>
            </a:r>
          </a:p>
          <a:p>
            <a:pPr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9334" y="6324601"/>
            <a:ext cx="9144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শিক্ষার্থীদের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তোমরা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করবে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268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0180.jpg"/>
          <p:cNvPicPr>
            <a:picLocks noChangeAspect="1"/>
          </p:cNvPicPr>
          <p:nvPr/>
        </p:nvPicPr>
        <p:blipFill>
          <a:blip r:embed="rId2" cstate="print"/>
          <a:srcRect l="2620" t="10361" r="20769" b="5555"/>
          <a:stretch>
            <a:fillRect/>
          </a:stretch>
        </p:blipFill>
        <p:spPr>
          <a:xfrm>
            <a:off x="4876800" y="762000"/>
            <a:ext cx="4038600" cy="2667000"/>
          </a:xfrm>
          <a:prstGeom prst="rect">
            <a:avLst/>
          </a:prstGeom>
        </p:spPr>
      </p:pic>
      <p:pic>
        <p:nvPicPr>
          <p:cNvPr id="5" name="Picture 4" descr="ec.jpg"/>
          <p:cNvPicPr>
            <a:picLocks noChangeAspect="1"/>
          </p:cNvPicPr>
          <p:nvPr/>
        </p:nvPicPr>
        <p:blipFill>
          <a:blip r:embed="rId3">
            <a:lum/>
          </a:blip>
          <a:srcRect r="5882"/>
          <a:stretch>
            <a:fillRect/>
          </a:stretch>
        </p:blipFill>
        <p:spPr>
          <a:xfrm>
            <a:off x="4876800" y="3429000"/>
            <a:ext cx="4077854" cy="2743200"/>
          </a:xfrm>
          <a:prstGeom prst="rect">
            <a:avLst/>
          </a:prstGeom>
        </p:spPr>
      </p:pic>
      <p:pic>
        <p:nvPicPr>
          <p:cNvPr id="6" name="Picture 5" descr="nm.jpg"/>
          <p:cNvPicPr>
            <a:picLocks noChangeAspect="1"/>
          </p:cNvPicPr>
          <p:nvPr/>
        </p:nvPicPr>
        <p:blipFill>
          <a:blip r:embed="rId4"/>
          <a:srcRect l="13924" r="8702"/>
          <a:stretch>
            <a:fillRect/>
          </a:stretch>
        </p:blipFill>
        <p:spPr>
          <a:xfrm>
            <a:off x="228600" y="3352800"/>
            <a:ext cx="3859105" cy="2743200"/>
          </a:xfrm>
          <a:prstGeom prst="rect">
            <a:avLst/>
          </a:prstGeom>
        </p:spPr>
      </p:pic>
      <p:pic>
        <p:nvPicPr>
          <p:cNvPr id="7" name="Picture 6" descr="Chumki.jpg"/>
          <p:cNvPicPr>
            <a:picLocks noChangeAspect="1"/>
          </p:cNvPicPr>
          <p:nvPr/>
        </p:nvPicPr>
        <p:blipFill>
          <a:blip r:embed="rId5"/>
          <a:srcRect l="5594" t="7748" r="13666"/>
          <a:stretch>
            <a:fillRect/>
          </a:stretch>
        </p:blipFill>
        <p:spPr>
          <a:xfrm>
            <a:off x="228600" y="609600"/>
            <a:ext cx="3886200" cy="27216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620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583324"/>
            <a:ext cx="4724400" cy="2769476"/>
          </a:xfrm>
          <a:prstGeom prst="rect">
            <a:avLst/>
          </a:prstGeom>
        </p:spPr>
      </p:pic>
      <p:pic>
        <p:nvPicPr>
          <p:cNvPr id="6" name="Picture 5" descr="babludu007_1374992422_1-nnnnmmmm.jpg"/>
          <p:cNvPicPr>
            <a:picLocks noChangeAspect="1"/>
          </p:cNvPicPr>
          <p:nvPr/>
        </p:nvPicPr>
        <p:blipFill>
          <a:blip r:embed="rId3"/>
          <a:srcRect b="16667"/>
          <a:stretch>
            <a:fillRect/>
          </a:stretch>
        </p:blipFill>
        <p:spPr>
          <a:xfrm>
            <a:off x="0" y="2914490"/>
            <a:ext cx="4495800" cy="2800510"/>
          </a:xfrm>
          <a:prstGeom prst="rect">
            <a:avLst/>
          </a:prstGeom>
        </p:spPr>
      </p:pic>
      <p:sp>
        <p:nvSpPr>
          <p:cNvPr id="7" name="Right Arrow Callout 6"/>
          <p:cNvSpPr/>
          <p:nvPr/>
        </p:nvSpPr>
        <p:spPr>
          <a:xfrm>
            <a:off x="0" y="685800"/>
            <a:ext cx="3962400" cy="2133600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শাক-সবজি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Callout 7"/>
          <p:cNvSpPr/>
          <p:nvPr/>
        </p:nvSpPr>
        <p:spPr>
          <a:xfrm>
            <a:off x="4953000" y="3276600"/>
            <a:ext cx="4191000" cy="2514600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ঝুড়িবোনা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উপার্জিত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মেটানো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_1518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66800"/>
            <a:ext cx="6882213" cy="4909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97025"/>
            <a:ext cx="9067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6211669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বাবা-মাকে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3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2999"/>
            <a:ext cx="8991600" cy="4992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135469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সাশ্রয়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1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610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00200"/>
            <a:ext cx="89916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2400"/>
            <a:ext cx="8610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48000"/>
            <a:ext cx="9144000" cy="3733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76400"/>
            <a:ext cx="8229600" cy="42973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বক্তব্যটি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pPr>
              <a:buFont typeface="Arial" pitchFamily="34" charset="0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7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192</Words>
  <Application>Microsoft Office PowerPoint</Application>
  <PresentationFormat>On-screen Show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পরিচিতি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dmin</dc:creator>
  <cp:lastModifiedBy>dmin</cp:lastModifiedBy>
  <cp:revision>20</cp:revision>
  <dcterms:created xsi:type="dcterms:W3CDTF">2006-08-16T00:00:00Z</dcterms:created>
  <dcterms:modified xsi:type="dcterms:W3CDTF">2020-01-13T05:15:33Z</dcterms:modified>
</cp:coreProperties>
</file>