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72" r:id="rId4"/>
    <p:sldId id="280" r:id="rId5"/>
    <p:sldId id="281" r:id="rId6"/>
    <p:sldId id="261" r:id="rId7"/>
    <p:sldId id="263" r:id="rId8"/>
    <p:sldId id="264" r:id="rId9"/>
    <p:sldId id="265" r:id="rId10"/>
    <p:sldId id="266" r:id="rId11"/>
    <p:sldId id="267" r:id="rId12"/>
    <p:sldId id="274" r:id="rId13"/>
    <p:sldId id="282" r:id="rId14"/>
    <p:sldId id="275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C688-64DE-42BF-BADC-6C00170C3CB5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7BF79-79D4-46EB-A046-7DC59C51B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9AE6-2B0E-4D33-B479-BA33D2039A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AE21-FB60-45D7-8F17-EC89056F38FB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5622D-371F-4652-8A43-90DB1C0A8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57175" y="114300"/>
            <a:ext cx="9677400" cy="6577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3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بسم الله</a:t>
            </a:r>
            <a:endParaRPr lang="en-US" sz="13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ar-SA" sz="13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الرحمن</a:t>
            </a:r>
            <a:endParaRPr lang="en-US" sz="13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ar-SA" sz="13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الرحيم </a:t>
            </a:r>
            <a:endParaRPr lang="en-US" sz="13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ar-SA" sz="9600" b="1" dirty="0" smtClean="0">
                <a:solidFill>
                  <a:srgbClr val="00B0F0"/>
                </a:solidFill>
              </a:rPr>
              <a:t> نتيجة التعليم  </a:t>
            </a:r>
            <a:endParaRPr lang="en-US" sz="96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1"/>
            <a:ext cx="8915400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يعلم الطلاب بعد اختتام هذا الدرس          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*</a:t>
            </a:r>
            <a:endParaRPr lang="ar-SA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* يقدر الطلاب  مهارة الكلام –مهارة القراء –</a:t>
            </a:r>
          </a:p>
          <a:p>
            <a:pPr algn="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* مهارة الكاتبة                                   </a:t>
            </a:r>
          </a:p>
          <a:p>
            <a:pPr algn="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* تدريب الحوار                                  </a:t>
            </a:r>
          </a:p>
          <a:p>
            <a:pPr algn="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 يعلم الطلاب لماذا ضعف المسلمين            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600200"/>
            <a:ext cx="3276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(</a:t>
            </a:r>
            <a:r>
              <a:rPr lang="en-US" sz="4000" dirty="0" err="1" smtClean="0"/>
              <a:t>শিখন</a:t>
            </a:r>
            <a:r>
              <a:rPr lang="en-US" sz="4000" dirty="0" smtClean="0"/>
              <a:t> </a:t>
            </a:r>
            <a:r>
              <a:rPr lang="en-US" sz="4000" dirty="0" err="1" smtClean="0"/>
              <a:t>ফল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5400" b="1" dirty="0" smtClean="0">
                <a:solidFill>
                  <a:srgbClr val="00B0F0"/>
                </a:solidFill>
              </a:rPr>
              <a:t>درس الحوار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কথোপকথন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পাঠ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ar-SA" sz="3600" dirty="0" smtClean="0">
                <a:solidFill>
                  <a:srgbClr val="002060"/>
                </a:solidFill>
              </a:rPr>
              <a:t>زائد : السلام عليكم ورحمة الله وبركاته             </a:t>
            </a:r>
          </a:p>
          <a:p>
            <a:pPr algn="r">
              <a:buNone/>
            </a:pPr>
            <a:r>
              <a:rPr lang="ar-SA" sz="3600" dirty="0" smtClean="0">
                <a:solidFill>
                  <a:srgbClr val="002060"/>
                </a:solidFill>
              </a:rPr>
              <a:t>ابو بكر : وعليكم  ورحمة الله وبركاته                    </a:t>
            </a:r>
          </a:p>
          <a:p>
            <a:pPr algn="r">
              <a:buNone/>
            </a:pPr>
            <a:r>
              <a:rPr lang="ar-SA" sz="3600" dirty="0" smtClean="0">
                <a:solidFill>
                  <a:srgbClr val="002060"/>
                </a:solidFill>
              </a:rPr>
              <a:t>زائد : كيف حالك؟                                       </a:t>
            </a:r>
          </a:p>
          <a:p>
            <a:pPr algn="r">
              <a:buNone/>
            </a:pPr>
            <a:r>
              <a:rPr lang="ar-SA" sz="3600" dirty="0" smtClean="0">
                <a:solidFill>
                  <a:srgbClr val="002060"/>
                </a:solidFill>
              </a:rPr>
              <a:t>ابو بكر : بالخير الحمد لله وكيف انت؟                    </a:t>
            </a:r>
          </a:p>
          <a:p>
            <a:pPr algn="r">
              <a:buNone/>
            </a:pPr>
            <a:r>
              <a:rPr lang="ar-SA" sz="3600" dirty="0" smtClean="0">
                <a:solidFill>
                  <a:srgbClr val="002060"/>
                </a:solidFill>
              </a:rPr>
              <a:t>زائد : بالخير الحمد لله                                   </a:t>
            </a:r>
          </a:p>
          <a:p>
            <a:pPr algn="r">
              <a:buNone/>
            </a:pPr>
            <a:r>
              <a:rPr lang="ar-SA" sz="3600" dirty="0" smtClean="0">
                <a:solidFill>
                  <a:srgbClr val="002060"/>
                </a:solidFill>
              </a:rPr>
              <a:t>ابو بكر : أراك مهموما  فيم تفكر؟                         </a:t>
            </a:r>
          </a:p>
          <a:p>
            <a:pPr algn="r">
              <a:buNone/>
            </a:pPr>
            <a:r>
              <a:rPr lang="ar-SA" sz="3600" dirty="0" smtClean="0">
                <a:solidFill>
                  <a:srgbClr val="002060"/>
                </a:solidFill>
              </a:rPr>
              <a:t>مسعود: أفكر حال المسلمين في هذه الأيام.             </a:t>
            </a:r>
            <a:endParaRPr lang="en-US" sz="3600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8800" b="1" dirty="0" smtClean="0"/>
              <a:t>التقدير </a:t>
            </a:r>
            <a:r>
              <a:rPr lang="en-US" sz="8800" b="1" dirty="0" smtClean="0"/>
              <a:t>   </a:t>
            </a:r>
            <a:r>
              <a:rPr lang="en-US" sz="8800" b="1" dirty="0" err="1" smtClean="0"/>
              <a:t>মূল্যায়ন</a:t>
            </a:r>
            <a:endParaRPr lang="en-US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98680"/>
            <a:ext cx="7543800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7200" dirty="0" smtClean="0"/>
              <a:t>* فى ما تفكر ؟ </a:t>
            </a:r>
          </a:p>
          <a:p>
            <a:pPr algn="r"/>
            <a:r>
              <a:rPr lang="ar-SA" sz="7200" dirty="0" smtClean="0"/>
              <a:t>* لما ضعف ا لمسلمون؟</a:t>
            </a:r>
          </a:p>
          <a:p>
            <a:pPr algn="r"/>
            <a:endParaRPr lang="en-U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ACA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955374" cy="59593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432137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الواجب المنزلي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বাড়ির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কাজ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6600" dirty="0" smtClean="0">
                <a:solidFill>
                  <a:schemeClr val="accent1"/>
                </a:solidFill>
              </a:rPr>
              <a:t>شكرا</a:t>
            </a:r>
            <a:endParaRPr lang="en-US" sz="66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" y="2514600"/>
            <a:ext cx="8915400" cy="4122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752600"/>
            <a:ext cx="655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00" dirty="0" smtClean="0">
                <a:solidFill>
                  <a:srgbClr val="00B050"/>
                </a:solidFill>
              </a:rPr>
              <a:t>الله حافظ</a:t>
            </a:r>
            <a:endParaRPr lang="en-US" sz="13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0"/>
            <a:ext cx="8229600" cy="141763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dirty="0" err="1" smtClean="0"/>
              <a:t>ধন্যবাদ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আল্লাহ</a:t>
            </a:r>
            <a:r>
              <a:rPr lang="en-US" sz="4800" dirty="0" smtClean="0"/>
              <a:t> </a:t>
            </a:r>
            <a:r>
              <a:rPr lang="en-US" sz="4800" dirty="0" err="1" smtClean="0"/>
              <a:t>হাফেজ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307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30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30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A\Desktop\rose_credit-shutterst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0" y="-158591"/>
            <a:ext cx="7772400" cy="221599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ar-SA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اهلا و سهلا 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981200"/>
            <a:ext cx="8153400" cy="26468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স্বাগতম</a:t>
            </a:r>
            <a:endParaRPr lang="en-US" sz="1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724400"/>
            <a:ext cx="7467600" cy="186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 </a:t>
            </a:r>
            <a:endParaRPr lang="en-US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7038"/>
            <a:ext cx="8686800" cy="163036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ar-SA" sz="6600" dirty="0" smtClean="0">
                <a:solidFill>
                  <a:srgbClr val="002060"/>
                </a:solidFill>
              </a:rPr>
              <a:t>السلام عليكم ورحمة الله وبركاته</a:t>
            </a:r>
            <a:endParaRPr lang="en-US" sz="6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ar-SA" dirty="0" smtClean="0"/>
              <a:t>		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667000"/>
            <a:ext cx="8686800" cy="342900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latin typeface="+mj-lt"/>
                <a:ea typeface="+mj-ea"/>
                <a:cs typeface="+mj-cs"/>
              </a:rPr>
              <a:t>আল্লাহ</a:t>
            </a:r>
            <a:r>
              <a:rPr lang="en-US" sz="6000" b="1" dirty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তোমাদের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প্রতি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শান্তি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ও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তার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রহমত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বরকত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বর্ষণ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বা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প্রদান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করুন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। 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31" y="228600"/>
            <a:ext cx="9063869" cy="65459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A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477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1584"/>
            <a:ext cx="6172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মুস্তাফিজুর</a:t>
            </a:r>
            <a:r>
              <a:rPr lang="en-US" dirty="0" smtClean="0"/>
              <a:t> </a:t>
            </a:r>
            <a:r>
              <a:rPr lang="en-US" dirty="0" err="1" smtClean="0"/>
              <a:t>রহমান</a:t>
            </a:r>
            <a:r>
              <a:rPr lang="en-US" dirty="0" smtClean="0"/>
              <a:t>, </a:t>
            </a:r>
            <a:r>
              <a:rPr lang="en-US" dirty="0" err="1" smtClean="0"/>
              <a:t>প্রভাষক</a:t>
            </a:r>
            <a:r>
              <a:rPr lang="en-US" dirty="0" smtClean="0"/>
              <a:t>, </a:t>
            </a:r>
            <a:r>
              <a:rPr lang="en-US" dirty="0" err="1" smtClean="0"/>
              <a:t>আতাইল</a:t>
            </a:r>
            <a:r>
              <a:rPr lang="en-US" dirty="0" smtClean="0"/>
              <a:t> </a:t>
            </a:r>
            <a:r>
              <a:rPr lang="en-US" dirty="0" err="1" smtClean="0"/>
              <a:t>ফাযিল</a:t>
            </a:r>
            <a:r>
              <a:rPr lang="en-US" dirty="0" smtClean="0"/>
              <a:t> </a:t>
            </a:r>
            <a:r>
              <a:rPr lang="en-US" dirty="0" err="1" smtClean="0"/>
              <a:t>স্নাতক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97968"/>
            <a:ext cx="8991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7200" dirty="0" smtClean="0"/>
              <a:t>الحوار </a:t>
            </a:r>
            <a:endParaRPr lang="en-US" sz="7200" dirty="0"/>
          </a:p>
        </p:txBody>
      </p:sp>
      <p:pic>
        <p:nvPicPr>
          <p:cNvPr id="1026" name="Picture 2" descr="C:\Users\ACA\Desktop\maxresdefault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67" y="1208316"/>
            <a:ext cx="8932333" cy="50244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rgbClr val="00B0F0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ar-SA" sz="5400" b="1" dirty="0" smtClean="0"/>
              <a:t> </a:t>
            </a:r>
            <a:r>
              <a:rPr lang="en-US" sz="5400" b="1" dirty="0" err="1" smtClean="0"/>
              <a:t>শিক্ষক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পরিচিতিঃ</a:t>
            </a:r>
            <a:r>
              <a:rPr lang="en-US" sz="5400" b="1" dirty="0" smtClean="0"/>
              <a:t>- </a:t>
            </a:r>
            <a:r>
              <a:rPr lang="ar-SA" sz="5400" b="1" dirty="0" smtClean="0"/>
              <a:t>تعارف المعلم </a:t>
            </a:r>
            <a:endParaRPr lang="en-US" sz="5400" b="1" dirty="0"/>
          </a:p>
        </p:txBody>
      </p:sp>
      <p:pic>
        <p:nvPicPr>
          <p:cNvPr id="4" name="Content Placeholder 3" descr="Pic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274637" y="3276600"/>
            <a:ext cx="3078163" cy="3078163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138708" y="1804749"/>
            <a:ext cx="5867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b="1" dirty="0" smtClean="0">
                <a:solidFill>
                  <a:schemeClr val="tx2"/>
                </a:solidFill>
              </a:rPr>
              <a:t>محمد مستفيض الرحمن </a:t>
            </a:r>
          </a:p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محاضر العربية</a:t>
            </a:r>
          </a:p>
          <a:p>
            <a:pPr algn="ctr"/>
            <a:r>
              <a:rPr lang="ar-SA" sz="4400" dirty="0" smtClean="0"/>
              <a:t>اتائيل فاضل ديغرى مدرسة</a:t>
            </a:r>
          </a:p>
          <a:p>
            <a:pPr algn="ctr"/>
            <a:r>
              <a:rPr lang="ar-SA" sz="4400" dirty="0" smtClean="0"/>
              <a:t>غوهائيل- شجهانبور- بغورا</a:t>
            </a:r>
          </a:p>
          <a:p>
            <a:pPr algn="ctr"/>
            <a:r>
              <a:rPr lang="ar-SA" sz="4400" dirty="0" smtClean="0"/>
              <a:t>رقم الهاتف: </a:t>
            </a:r>
            <a:r>
              <a:rPr lang="ar-SA" sz="2400" dirty="0" smtClean="0"/>
              <a:t>01717702851</a:t>
            </a:r>
          </a:p>
          <a:p>
            <a:pPr algn="ctr"/>
            <a:r>
              <a:rPr lang="en-US" sz="2400" dirty="0" smtClean="0"/>
              <a:t>E-mail- mrliton2@gmail.com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"/>
            <a:ext cx="8305800" cy="25853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ar-SA" sz="9600" b="1" dirty="0" smtClean="0">
                <a:solidFill>
                  <a:srgbClr val="FF0000"/>
                </a:solidFill>
              </a:rPr>
              <a:t>تعريف الدرس</a:t>
            </a:r>
            <a:r>
              <a:rPr lang="en-US" sz="9600" b="1" dirty="0" smtClean="0">
                <a:solidFill>
                  <a:srgbClr val="FF0000"/>
                </a:solidFill>
              </a:rPr>
              <a:t>   </a:t>
            </a:r>
          </a:p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পাঠ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পরিচিতি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895600"/>
            <a:ext cx="7924800" cy="3477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r"/>
            <a:r>
              <a:rPr lang="ar-SA" sz="4400" dirty="0" smtClean="0">
                <a:blipFill>
                  <a:blip r:embed="rId2"/>
                  <a:tile tx="0" ty="0" sx="100000" sy="100000" flip="none" algn="tl"/>
                </a:blipFill>
              </a:rPr>
              <a:t>الجماعة : الصف الثامن من الداخل        </a:t>
            </a:r>
          </a:p>
          <a:p>
            <a:pPr algn="r"/>
            <a:r>
              <a:rPr lang="ar-SA" sz="4400" dirty="0" smtClean="0">
                <a:blipFill>
                  <a:blip r:embed="rId2"/>
                  <a:tile tx="0" ty="0" sx="100000" sy="100000" flip="none" algn="tl"/>
                </a:blipFill>
              </a:rPr>
              <a:t>المادة    : اللغة العربية الأ تصالية           </a:t>
            </a:r>
          </a:p>
          <a:p>
            <a:pPr algn="r"/>
            <a:r>
              <a:rPr lang="ar-SA" sz="4400" dirty="0" smtClean="0">
                <a:blipFill>
                  <a:blip r:embed="rId2"/>
                  <a:tile tx="0" ty="0" sx="100000" sy="100000" flip="none" algn="tl"/>
                </a:blipFill>
              </a:rPr>
              <a:t>الجزء   : الحوار                              الوقت  : خمسةاربعون دقيقة                  </a:t>
            </a:r>
          </a:p>
          <a:p>
            <a:pPr algn="r"/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12/01/2019</a:t>
            </a:r>
            <a:r>
              <a:rPr lang="ar-SA" sz="4400" dirty="0" smtClean="0">
                <a:blipFill>
                  <a:blip r:embed="rId2"/>
                  <a:tile tx="0" ty="0" sx="100000" sy="100000" flip="none" algn="tl"/>
                </a:blipFill>
              </a:rPr>
              <a:t>التاريخ  :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endParaRPr lang="en-US" sz="44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944562"/>
          </a:xfr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8000" dirty="0" smtClean="0">
                <a:solidFill>
                  <a:schemeClr val="tx2">
                    <a:lumMod val="75000"/>
                  </a:schemeClr>
                </a:solidFill>
              </a:rPr>
              <a:t>المناظر  التالية؟</a:t>
            </a:r>
            <a:endParaRPr lang="en-US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8667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err="1" smtClean="0">
                <a:solidFill>
                  <a:srgbClr val="002060"/>
                </a:solidFill>
              </a:rPr>
              <a:t>ক্লাসের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পাঠ</a:t>
            </a:r>
            <a:r>
              <a:rPr lang="en-US" sz="6000" dirty="0" smtClean="0">
                <a:solidFill>
                  <a:srgbClr val="002060"/>
                </a:solidFill>
              </a:rPr>
              <a:t> : </a:t>
            </a:r>
            <a:r>
              <a:rPr lang="ar-SA" sz="6000" dirty="0" smtClean="0">
                <a:solidFill>
                  <a:srgbClr val="002060"/>
                </a:solidFill>
              </a:rPr>
              <a:t>درس اليوم</a:t>
            </a:r>
            <a:endParaRPr lang="en-US" sz="6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714" y="2090058"/>
            <a:ext cx="8929914" cy="4005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ar-SA" sz="7200" dirty="0" smtClean="0">
                <a:solidFill>
                  <a:srgbClr val="00B050"/>
                </a:solidFill>
              </a:rPr>
              <a:t>الحوار بين  زائد وابوبكرعن </a:t>
            </a:r>
          </a:p>
          <a:p>
            <a:pPr algn="ctr"/>
            <a:r>
              <a:rPr lang="ar-SA" sz="7200" dirty="0" smtClean="0">
                <a:solidFill>
                  <a:srgbClr val="00B050"/>
                </a:solidFill>
              </a:rPr>
              <a:t>(لماذا ضعف السلمين)</a:t>
            </a:r>
          </a:p>
          <a:p>
            <a:pPr lvl="0" algn="ctr"/>
            <a:r>
              <a:rPr lang="en-US" sz="4000" dirty="0" err="1">
                <a:solidFill>
                  <a:schemeClr val="tx1"/>
                </a:solidFill>
              </a:rPr>
              <a:t>মুসলমানরা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কেন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দুর্বল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হয়েছে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r>
              <a:rPr lang="ar-SA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 এ </a:t>
            </a:r>
            <a:r>
              <a:rPr lang="en-US" sz="4000" dirty="0" err="1" smtClean="0">
                <a:solidFill>
                  <a:schemeClr val="tx1"/>
                </a:solidFill>
              </a:rPr>
              <a:t>বিষয়ে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জায়েদ</a:t>
            </a:r>
            <a:r>
              <a:rPr lang="en-US" sz="4000" dirty="0" smtClean="0">
                <a:solidFill>
                  <a:schemeClr val="tx1"/>
                </a:solidFill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</a:rPr>
              <a:t>আবু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বকরের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কথোপকথন</a:t>
            </a:r>
            <a:r>
              <a:rPr lang="en-US" sz="4000" dirty="0" smtClean="0">
                <a:solidFill>
                  <a:schemeClr val="tx1"/>
                </a:solidFill>
              </a:rPr>
              <a:t>। 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581400"/>
            <a:ext cx="7238999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/>
      <p:bldP spid="3" grpId="2" build="p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</TotalTime>
  <Words>231</Words>
  <Application>Microsoft Office PowerPoint</Application>
  <PresentationFormat>On-screen Show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</vt:lpstr>
      <vt:lpstr>Slide 2</vt:lpstr>
      <vt:lpstr>السلام عليكم ورحمة الله وبركاته</vt:lpstr>
      <vt:lpstr>Slide 4</vt:lpstr>
      <vt:lpstr>Slide 5</vt:lpstr>
      <vt:lpstr>Slide 6</vt:lpstr>
      <vt:lpstr> শিক্ষক পরিচিতিঃ- تعارف المعلم </vt:lpstr>
      <vt:lpstr>Slide 8</vt:lpstr>
      <vt:lpstr>المناظر  التالية؟</vt:lpstr>
      <vt:lpstr> نتيجة التعليم  </vt:lpstr>
      <vt:lpstr>درس الحوار কথোপকথন পাঠ </vt:lpstr>
      <vt:lpstr>التقدير    মূল্যায়ন</vt:lpstr>
      <vt:lpstr>Slide 13</vt:lpstr>
      <vt:lpstr>Slide 14</vt:lpstr>
      <vt:lpstr>شكرا</vt:lpstr>
      <vt:lpstr>ধন্যবাদ আল্লাহ হাফেজ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ACA</dc:creator>
  <cp:lastModifiedBy>ACA</cp:lastModifiedBy>
  <cp:revision>48</cp:revision>
  <dcterms:created xsi:type="dcterms:W3CDTF">2020-01-13T04:04:26Z</dcterms:created>
  <dcterms:modified xsi:type="dcterms:W3CDTF">2020-01-13T07:02:24Z</dcterms:modified>
</cp:coreProperties>
</file>