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93" r:id="rId2"/>
    <p:sldId id="391" r:id="rId3"/>
    <p:sldId id="390" r:id="rId4"/>
    <p:sldId id="385" r:id="rId5"/>
    <p:sldId id="382" r:id="rId6"/>
    <p:sldId id="397" r:id="rId7"/>
    <p:sldId id="398" r:id="rId8"/>
    <p:sldId id="399" r:id="rId9"/>
    <p:sldId id="364" r:id="rId10"/>
    <p:sldId id="372" r:id="rId11"/>
    <p:sldId id="373" r:id="rId12"/>
    <p:sldId id="374" r:id="rId13"/>
    <p:sldId id="375" r:id="rId14"/>
    <p:sldId id="377" r:id="rId15"/>
    <p:sldId id="380" r:id="rId16"/>
    <p:sldId id="39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39933"/>
    <a:srgbClr val="FF2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22132" autoAdjust="0"/>
    <p:restoredTop sz="94689"/>
  </p:normalViewPr>
  <p:slideViewPr>
    <p:cSldViewPr>
      <p:cViewPr>
        <p:scale>
          <a:sx n="50" d="100"/>
          <a:sy n="50" d="100"/>
        </p:scale>
        <p:origin x="-105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5B0ED-0405-E849-803B-629D5DCDE65C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CDAB6-9770-3D44-8781-8A2AA9D02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160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447800"/>
            <a:ext cx="8001000" cy="304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Welcome to my class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A4640C53-A585-E14D-B0DE-C56D641A1B23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DF161D8B-F56A-8043-9FF1-087FBB4793AD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EACB4273-845B-D74D-9568-3E5AD34BC63D}"/>
                </a:ext>
              </a:extLst>
            </p:cNvPr>
            <p:cNvSpPr/>
            <p:nvPr/>
          </p:nvSpPr>
          <p:spPr>
            <a:xfrm>
              <a:off x="76200" y="76200"/>
              <a:ext cx="8991600" cy="67056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FBE29B-1655-E94F-9121-BB92B82DBA75}"/>
              </a:ext>
            </a:extLst>
          </p:cNvPr>
          <p:cNvSpPr/>
          <p:nvPr/>
        </p:nvSpPr>
        <p:spPr>
          <a:xfrm>
            <a:off x="1285852" y="2714620"/>
            <a:ext cx="6786408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791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A4640C53-A585-E14D-B0DE-C56D641A1B23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DF161D8B-F56A-8043-9FF1-087FBB4793AD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EACB4273-845B-D74D-9568-3E5AD34BC63D}"/>
                </a:ext>
              </a:extLst>
            </p:cNvPr>
            <p:cNvSpPr/>
            <p:nvPr/>
          </p:nvSpPr>
          <p:spPr>
            <a:xfrm>
              <a:off x="76200" y="76200"/>
              <a:ext cx="8991600" cy="67056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Vertical Scroll 10">
            <a:extLst>
              <a:ext uri="{FF2B5EF4-FFF2-40B4-BE49-F238E27FC236}">
                <a16:creationId xmlns="" xmlns:a16="http://schemas.microsoft.com/office/drawing/2014/main" id="{EEE328C2-A063-E649-8ECF-5F69A115210A}"/>
              </a:ext>
            </a:extLst>
          </p:cNvPr>
          <p:cNvSpPr/>
          <p:nvPr/>
        </p:nvSpPr>
        <p:spPr>
          <a:xfrm>
            <a:off x="571472" y="2357430"/>
            <a:ext cx="7853881" cy="2214578"/>
          </a:xfrm>
          <a:prstGeom prst="verticalScroll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300" dirty="0">
                <a:latin typeface="NikoshBAN" panose="02000000000000000000" pitchFamily="2" charset="0"/>
                <a:cs typeface="NikoshBAN" panose="02000000000000000000" pitchFamily="2" charset="0"/>
              </a:rPr>
              <a:t>Individual  reading</a:t>
            </a:r>
          </a:p>
        </p:txBody>
      </p:sp>
    </p:spTree>
    <p:extLst>
      <p:ext uri="{BB962C8B-B14F-4D97-AF65-F5344CB8AC3E}">
        <p14:creationId xmlns="" xmlns:p14="http://schemas.microsoft.com/office/powerpoint/2010/main" val="244377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A4640C53-A585-E14D-B0DE-C56D641A1B23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DF161D8B-F56A-8043-9FF1-087FBB4793AD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EACB4273-845B-D74D-9568-3E5AD34BC63D}"/>
                </a:ext>
              </a:extLst>
            </p:cNvPr>
            <p:cNvSpPr/>
            <p:nvPr/>
          </p:nvSpPr>
          <p:spPr>
            <a:xfrm>
              <a:off x="76200" y="76200"/>
              <a:ext cx="8991600" cy="67056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BACBCD6-8D2F-1742-9AA4-551794F74E49}"/>
              </a:ext>
            </a:extLst>
          </p:cNvPr>
          <p:cNvSpPr txBox="1"/>
          <p:nvPr/>
        </p:nvSpPr>
        <p:spPr>
          <a:xfrm>
            <a:off x="500034" y="3000372"/>
            <a:ext cx="7715304" cy="7848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Silent Reading </a:t>
            </a:r>
          </a:p>
        </p:txBody>
      </p:sp>
    </p:spTree>
    <p:extLst>
      <p:ext uri="{BB962C8B-B14F-4D97-AF65-F5344CB8AC3E}">
        <p14:creationId xmlns="" xmlns:p14="http://schemas.microsoft.com/office/powerpoint/2010/main" val="161082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A4640C53-A585-E14D-B0DE-C56D641A1B23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DF161D8B-F56A-8043-9FF1-087FBB4793AD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EACB4273-845B-D74D-9568-3E5AD34BC63D}"/>
                </a:ext>
              </a:extLst>
            </p:cNvPr>
            <p:cNvSpPr/>
            <p:nvPr/>
          </p:nvSpPr>
          <p:spPr>
            <a:xfrm>
              <a:off x="76200" y="76200"/>
              <a:ext cx="8991600" cy="67056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8486EFAB-4A8A-2941-8810-A79536108EB1}"/>
              </a:ext>
            </a:extLst>
          </p:cNvPr>
          <p:cNvGrpSpPr/>
          <p:nvPr/>
        </p:nvGrpSpPr>
        <p:grpSpPr>
          <a:xfrm>
            <a:off x="2337191" y="204405"/>
            <a:ext cx="4343400" cy="971550"/>
            <a:chOff x="2438400" y="422189"/>
            <a:chExt cx="4343400" cy="971550"/>
          </a:xfrm>
        </p:grpSpPr>
        <p:sp>
          <p:nvSpPr>
            <p:cNvPr id="7" name="Diamond 6">
              <a:extLst>
                <a:ext uri="{FF2B5EF4-FFF2-40B4-BE49-F238E27FC236}">
                  <a16:creationId xmlns="" xmlns:a16="http://schemas.microsoft.com/office/drawing/2014/main" id="{43996390-BDB6-F145-B5E7-26635A69ADA6}"/>
                </a:ext>
              </a:extLst>
            </p:cNvPr>
            <p:cNvSpPr/>
            <p:nvPr/>
          </p:nvSpPr>
          <p:spPr>
            <a:xfrm>
              <a:off x="2438400" y="422189"/>
              <a:ext cx="4343400" cy="971550"/>
            </a:xfrm>
            <a:prstGeom prst="diamond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067B8D4D-916C-084E-B57C-C6E05CF4098A}"/>
                </a:ext>
              </a:extLst>
            </p:cNvPr>
            <p:cNvSpPr txBox="1"/>
            <p:nvPr/>
          </p:nvSpPr>
          <p:spPr>
            <a:xfrm>
              <a:off x="3274219" y="490434"/>
              <a:ext cx="302895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5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Group work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04613B1-6276-0249-A390-2A0819440C26}"/>
              </a:ext>
            </a:extLst>
          </p:cNvPr>
          <p:cNvSpPr/>
          <p:nvPr/>
        </p:nvSpPr>
        <p:spPr>
          <a:xfrm>
            <a:off x="1647567" y="1331885"/>
            <a:ext cx="71628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type of student are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Farzana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Jamil?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What is the name of their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3322E74-F382-184D-BC34-ED775BD1F306}"/>
              </a:ext>
            </a:extLst>
          </p:cNvPr>
          <p:cNvSpPr/>
          <p:nvPr/>
        </p:nvSpPr>
        <p:spPr>
          <a:xfrm>
            <a:off x="1643042" y="3117835"/>
            <a:ext cx="7137673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How old is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Farzana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What is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Farzana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F000E53A-E49C-DC4B-9ABB-60B7F6470E3E}"/>
              </a:ext>
            </a:extLst>
          </p:cNvPr>
          <p:cNvSpPr/>
          <p:nvPr/>
        </p:nvSpPr>
        <p:spPr>
          <a:xfrm>
            <a:off x="1643042" y="4760909"/>
            <a:ext cx="719163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old is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Jamil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What is Jamil?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EBCB0B1-C6CF-EC48-8266-559BEBE1067B}"/>
              </a:ext>
            </a:extLst>
          </p:cNvPr>
          <p:cNvSpPr/>
          <p:nvPr/>
        </p:nvSpPr>
        <p:spPr>
          <a:xfrm>
            <a:off x="214282" y="1285860"/>
            <a:ext cx="1270525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5F7B236-C25C-664E-9F87-E3A69EC494E8}"/>
              </a:ext>
            </a:extLst>
          </p:cNvPr>
          <p:cNvSpPr/>
          <p:nvPr/>
        </p:nvSpPr>
        <p:spPr>
          <a:xfrm>
            <a:off x="214282" y="3071810"/>
            <a:ext cx="1201792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F2976327-7430-6847-ABC2-0BD429EBDA2D}"/>
              </a:ext>
            </a:extLst>
          </p:cNvPr>
          <p:cNvSpPr/>
          <p:nvPr/>
        </p:nvSpPr>
        <p:spPr>
          <a:xfrm>
            <a:off x="285720" y="4760909"/>
            <a:ext cx="1201792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54691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A4640C53-A585-E14D-B0DE-C56D641A1B23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DF161D8B-F56A-8043-9FF1-087FBB4793AD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EACB4273-845B-D74D-9568-3E5AD34BC63D}"/>
                </a:ext>
              </a:extLst>
            </p:cNvPr>
            <p:cNvSpPr/>
            <p:nvPr/>
          </p:nvSpPr>
          <p:spPr>
            <a:xfrm>
              <a:off x="76200" y="76200"/>
              <a:ext cx="8991600" cy="67056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C73C74A-4E62-AE41-B1F5-2F0B4DB798DB}"/>
              </a:ext>
            </a:extLst>
          </p:cNvPr>
          <p:cNvSpPr/>
          <p:nvPr/>
        </p:nvSpPr>
        <p:spPr>
          <a:xfrm>
            <a:off x="1357290" y="253287"/>
            <a:ext cx="6317030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Evaluation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E3DD0CA-C470-734B-9B6C-B16DA43AC68A}"/>
              </a:ext>
            </a:extLst>
          </p:cNvPr>
          <p:cNvSpPr/>
          <p:nvPr/>
        </p:nvSpPr>
        <p:spPr>
          <a:xfrm>
            <a:off x="342900" y="2500306"/>
            <a:ext cx="8458200" cy="19389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Chachua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Non-Government Primary School.</a:t>
            </a:r>
          </a:p>
          <a:p>
            <a:r>
              <a:rPr 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Farzana</a:t>
            </a:r>
            <a:r>
              <a:rPr 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nine years old.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Farzana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Jamil likes school?</a:t>
            </a:r>
          </a:p>
          <a:p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Only Jamil is a good students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339848E-F124-A541-8EFD-1BDA1D63BB86}"/>
              </a:ext>
            </a:extLst>
          </p:cNvPr>
          <p:cNvSpPr/>
          <p:nvPr/>
        </p:nvSpPr>
        <p:spPr>
          <a:xfrm>
            <a:off x="1357290" y="1454623"/>
            <a:ext cx="6286543" cy="6001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 True or False.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6E47AAB-CCEB-2C45-9A6D-230A245446F7}"/>
              </a:ext>
            </a:extLst>
          </p:cNvPr>
          <p:cNvSpPr/>
          <p:nvPr/>
        </p:nvSpPr>
        <p:spPr>
          <a:xfrm>
            <a:off x="500034" y="4684952"/>
            <a:ext cx="8072494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</a:p>
          <a:p>
            <a:pPr marL="342900" indent="-342900" algn="ctr">
              <a:buAutoNum type="arabicPeriod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42900" indent="-342900" algn="ctr">
              <a:buAutoNum type="arabicPeriod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42900" indent="-342900" algn="ctr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25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A4640C53-A585-E14D-B0DE-C56D641A1B23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DF161D8B-F56A-8043-9FF1-087FBB4793AD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EACB4273-845B-D74D-9568-3E5AD34BC63D}"/>
                </a:ext>
              </a:extLst>
            </p:cNvPr>
            <p:cNvSpPr/>
            <p:nvPr/>
          </p:nvSpPr>
          <p:spPr>
            <a:xfrm>
              <a:off x="76200" y="76200"/>
              <a:ext cx="8991600" cy="67056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CFCBDC3-8E36-D943-AC01-44B6A4F29A2E}"/>
              </a:ext>
            </a:extLst>
          </p:cNvPr>
          <p:cNvSpPr/>
          <p:nvPr/>
        </p:nvSpPr>
        <p:spPr>
          <a:xfrm>
            <a:off x="1285852" y="1428284"/>
            <a:ext cx="628654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348" y="3143248"/>
            <a:ext cx="735811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28625" indent="-428625" algn="ctr"/>
            <a:r>
              <a:rPr lang="en-US" sz="3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Write five sentences about</a:t>
            </a:r>
          </a:p>
          <a:p>
            <a:pPr marL="428625" indent="-428625" algn="ctr"/>
            <a:r>
              <a:rPr lang="en-US" sz="3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“Your Family”.</a:t>
            </a:r>
            <a:endParaRPr lang="en-US" sz="3600" dirty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0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8631122">
            <a:off x="-352474" y="1949776"/>
            <a:ext cx="5640255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Thanks For All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4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1179056"/>
            <a:ext cx="4357718" cy="5393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357290" y="609600"/>
            <a:ext cx="6086236" cy="8617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000" b="1" spc="1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lgerian" pitchFamily="82" charset="0"/>
                <a:cs typeface="NikoshBAN" pitchFamily="2" charset="0"/>
              </a:rPr>
              <a:t>Presented by</a:t>
            </a:r>
          </a:p>
        </p:txBody>
      </p:sp>
      <p:sp>
        <p:nvSpPr>
          <p:cNvPr id="24578" name="AutoShape 2" descr="https://docs.google.com/?url=http%3A%2F%2Fwww.teachers.gov.bd%2Fsites%2Fdefault%2Ffiles%2Fpresentation%2Fhickty%2520picty.pptx&amp;chrome=true&amp;docid=a3faeacf17a2e65997ebecf2a0b012f9&amp;a=bi&amp;pagenumber=2&amp;w=13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EFB1B5A-84D6-9942-8007-50E0B235784A}"/>
              </a:ext>
            </a:extLst>
          </p:cNvPr>
          <p:cNvSpPr txBox="1"/>
          <p:nvPr/>
        </p:nvSpPr>
        <p:spPr>
          <a:xfrm>
            <a:off x="3428992" y="2547177"/>
            <a:ext cx="5286412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Nazrul</a:t>
            </a:r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Islam 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Teacher</a:t>
            </a:r>
          </a:p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Purbo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Ramjebon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Primary School</a:t>
            </a:r>
          </a:p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Sundargonj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Gaibandha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7" descr="IMG_98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643182"/>
            <a:ext cx="2928958" cy="2928958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694795"/>
            <a:ext cx="4572000" cy="44012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Class : Four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Subject : English</a:t>
            </a:r>
            <a:endParaRPr lang="bn-BD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	   :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Lesson </a:t>
            </a:r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Date; 11-01-2020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bn-B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5786" y="457200"/>
            <a:ext cx="7325133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Lesson    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Details</a:t>
            </a:r>
          </a:p>
        </p:txBody>
      </p:sp>
      <p:pic>
        <p:nvPicPr>
          <p:cNvPr id="3074" name="Picture 2" descr="C:\Users\samsung\Desktop\Al-Amin\Four_EFT_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700234"/>
            <a:ext cx="3602533" cy="43719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3"/>
            <a:ext cx="8643998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Learning outcomes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2143116"/>
            <a:ext cx="8001056" cy="3785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Student will able to-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1.4.1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read words, phrases and sentences in the text.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1.5.1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read  words, phrases and sentences in the text with proper pronunciation, stress and intonation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1.7.1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-read short paragraphs, dialogues and simple letters.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5.1.1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read silently with understanding paragraphs, stories and other texts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38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it 3 Family 1-2.JPG"/>
          <p:cNvPicPr>
            <a:picLocks noChangeAspect="1"/>
          </p:cNvPicPr>
          <p:nvPr/>
        </p:nvPicPr>
        <p:blipFill>
          <a:blip r:embed="rId2"/>
          <a:srcRect l="1667" t="12940" r="2500" b="8308"/>
          <a:stretch>
            <a:fillRect/>
          </a:stretch>
        </p:blipFill>
        <p:spPr>
          <a:xfrm>
            <a:off x="1214414" y="-24"/>
            <a:ext cx="6286544" cy="37719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5DEC748-652C-BF4D-AE78-19E97924514C}"/>
              </a:ext>
            </a:extLst>
          </p:cNvPr>
          <p:cNvSpPr txBox="1"/>
          <p:nvPr/>
        </p:nvSpPr>
        <p:spPr>
          <a:xfrm>
            <a:off x="357158" y="5524702"/>
            <a:ext cx="8572560" cy="126188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spc="4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day we are going to read-</a:t>
            </a:r>
          </a:p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‘Family’</a:t>
            </a:r>
            <a:endParaRPr lang="en-US" sz="4400" b="1" spc="45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5DEC748-652C-BF4D-AE78-19E97924514C}"/>
              </a:ext>
            </a:extLst>
          </p:cNvPr>
          <p:cNvSpPr txBox="1"/>
          <p:nvPr/>
        </p:nvSpPr>
        <p:spPr>
          <a:xfrm>
            <a:off x="378106" y="3857628"/>
            <a:ext cx="8572560" cy="156966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1.How many people are in the Picture ?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2.Do you know them ?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3.Have you any brother or sister 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643050"/>
            <a:ext cx="556715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16" y="3308489"/>
            <a:ext cx="22860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</a:rPr>
              <a:t>like</a:t>
            </a:r>
            <a:endParaRPr lang="en-US" sz="4400" dirty="0"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92047" y="3320547"/>
            <a:ext cx="2366101" cy="64633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357554" y="3503731"/>
            <a:ext cx="2053481" cy="384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41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3BFA863-5C72-3442-922C-3C020F77611E}"/>
              </a:ext>
            </a:extLst>
          </p:cNvPr>
          <p:cNvSpPr/>
          <p:nvPr/>
        </p:nvSpPr>
        <p:spPr>
          <a:xfrm>
            <a:off x="4357686" y="1103189"/>
            <a:ext cx="4262293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Farzana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Jamil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from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Kushtia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0C9ED7D-ED3D-8447-B14A-C22083932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04" y="126609"/>
            <a:ext cx="3729038" cy="327660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04" y="3580594"/>
            <a:ext cx="3277319" cy="32774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67BD774-578F-E943-8300-BD0633A3F52C}"/>
              </a:ext>
            </a:extLst>
          </p:cNvPr>
          <p:cNvSpPr/>
          <p:nvPr/>
        </p:nvSpPr>
        <p:spPr>
          <a:xfrm>
            <a:off x="3703320" y="4427807"/>
            <a:ext cx="521920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go to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Chachua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Primary School. </a:t>
            </a:r>
          </a:p>
        </p:txBody>
      </p:sp>
    </p:spTree>
    <p:extLst>
      <p:ext uri="{BB962C8B-B14F-4D97-AF65-F5344CB8AC3E}">
        <p14:creationId xmlns="" xmlns:p14="http://schemas.microsoft.com/office/powerpoint/2010/main" val="171321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062" y="105874"/>
            <a:ext cx="3277319" cy="32774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84010" y="3530991"/>
            <a:ext cx="5053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Farzana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nine years old. She is in class 4.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4010" y="4686829"/>
            <a:ext cx="50538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Jamil is seven years old. He is in class two.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4010" y="5838092"/>
            <a:ext cx="50538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like school and they are good students.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712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A4640C53-A585-E14D-B0DE-C56D641A1B23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DF161D8B-F56A-8043-9FF1-087FBB4793AD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EACB4273-845B-D74D-9568-3E5AD34BC63D}"/>
                </a:ext>
              </a:extLst>
            </p:cNvPr>
            <p:cNvSpPr/>
            <p:nvPr/>
          </p:nvSpPr>
          <p:spPr>
            <a:xfrm>
              <a:off x="76200" y="76200"/>
              <a:ext cx="8991600" cy="67056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357FDE5-DA93-8742-8965-5BCDCB7568D4}"/>
              </a:ext>
            </a:extLst>
          </p:cNvPr>
          <p:cNvSpPr txBox="1"/>
          <p:nvPr/>
        </p:nvSpPr>
        <p:spPr>
          <a:xfrm>
            <a:off x="1771639" y="313492"/>
            <a:ext cx="59436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Model Reading</a:t>
            </a:r>
          </a:p>
        </p:txBody>
      </p:sp>
      <p:grpSp>
        <p:nvGrpSpPr>
          <p:cNvPr id="8" name="Group 5"/>
          <p:cNvGrpSpPr/>
          <p:nvPr/>
        </p:nvGrpSpPr>
        <p:grpSpPr>
          <a:xfrm>
            <a:off x="285720" y="1714488"/>
            <a:ext cx="8429684" cy="3940184"/>
            <a:chOff x="1" y="888439"/>
            <a:chExt cx="8706381" cy="5444106"/>
          </a:xfrm>
        </p:grpSpPr>
        <p:pic>
          <p:nvPicPr>
            <p:cNvPr id="9" name="Picture 8" descr="going-to-school-illustration-children-beautiful-colorful-30820259.jpg"/>
            <p:cNvPicPr>
              <a:picLocks noChangeAspect="1"/>
            </p:cNvPicPr>
            <p:nvPr/>
          </p:nvPicPr>
          <p:blipFill>
            <a:blip r:embed="rId2"/>
            <a:srcRect r="8676"/>
            <a:stretch>
              <a:fillRect/>
            </a:stretch>
          </p:blipFill>
          <p:spPr>
            <a:xfrm>
              <a:off x="1" y="888439"/>
              <a:ext cx="3762927" cy="5444106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962400" y="888439"/>
              <a:ext cx="4743982" cy="4975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Farzana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Jamil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are from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Kushtia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. They go to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Chachua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Government Primary School .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Farzana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is nine years old . She is in class 4 .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Jamil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is seven years old . He is in class 2 . They like school and they are good students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2911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339</Words>
  <Application>Microsoft Macintosh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Windows User</cp:lastModifiedBy>
  <cp:revision>252</cp:revision>
  <dcterms:created xsi:type="dcterms:W3CDTF">2006-08-16T00:00:00Z</dcterms:created>
  <dcterms:modified xsi:type="dcterms:W3CDTF">2020-01-11T08:40:10Z</dcterms:modified>
</cp:coreProperties>
</file>