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6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4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4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6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72" y="46494"/>
            <a:ext cx="12052512" cy="6783090"/>
          </a:xfrm>
          <a:prstGeom prst="rect">
            <a:avLst/>
          </a:prstGeom>
          <a:ln w="1270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222145" y="138192"/>
            <a:ext cx="11747712" cy="6582906"/>
          </a:xfrm>
          <a:prstGeom prst="rect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883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5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4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5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7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8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24603"/>
            <a:ext cx="2844800" cy="365125"/>
          </a:xfrm>
          <a:prstGeom prst="rect">
            <a:avLst/>
          </a:prstGeom>
        </p:spPr>
        <p:txBody>
          <a:bodyPr/>
          <a:lstStyle/>
          <a:p>
            <a:fld id="{FE756744-194B-4AD7-ADE1-01B01AFDEB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2CA410D-D368-4F5A-BB9A-60B5F44D4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9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272" y="46494"/>
            <a:ext cx="12052512" cy="6783090"/>
          </a:xfrm>
          <a:prstGeom prst="rect">
            <a:avLst/>
          </a:prstGeom>
          <a:ln w="88900">
            <a:solidFill>
              <a:srgbClr val="00B050"/>
            </a:solidFill>
            <a:prstDash val="sys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271" y="190500"/>
            <a:ext cx="11766680" cy="6537484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9974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63824" y="371475"/>
            <a:ext cx="6123051" cy="18618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0532" y="3014659"/>
            <a:ext cx="3829050" cy="361473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0038" y="3014661"/>
            <a:ext cx="4057650" cy="361473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72425" y="3014660"/>
            <a:ext cx="3890962" cy="361473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4713" y="230028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1467" y="231453"/>
            <a:ext cx="8189596" cy="63836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nual Input 7"/>
          <p:cNvSpPr/>
          <p:nvPr/>
        </p:nvSpPr>
        <p:spPr>
          <a:xfrm>
            <a:off x="8501063" y="685801"/>
            <a:ext cx="3400425" cy="5172075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আজকাল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এমনকি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উন্নয়নমুলক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অংশগ্রহন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291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57613" y="33934"/>
            <a:ext cx="37576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8818" y="1784241"/>
            <a:ext cx="777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দুজন করে সামাজিক নেটওয়ার্ক সম্পর্কে লেখ।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8975" y="2800351"/>
            <a:ext cx="5272088" cy="360045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1084" y="1238547"/>
            <a:ext cx="9946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 পদ্ধতিকে দুই ভাগে ভাগ করা হয়েছে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1061" y="2325558"/>
            <a:ext cx="9667002" cy="61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157538" y="2417979"/>
            <a:ext cx="171450" cy="164842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8763" y="4066401"/>
            <a:ext cx="3600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একমুখী যোগাযোগ ব্যবস্থা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0413" y="4097208"/>
            <a:ext cx="363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দ্বিমুখী যোগাযোগ ব্যবস্থা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729663" y="2387172"/>
            <a:ext cx="171450" cy="164842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2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06659" y="48221"/>
            <a:ext cx="5559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একমুখী যোগাযোগ ব্যবস্থা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950" y="1370545"/>
            <a:ext cx="3671888" cy="359151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29663" y="1214437"/>
            <a:ext cx="2972612" cy="3918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27889" y="4857750"/>
            <a:ext cx="2457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85277" y="4875282"/>
            <a:ext cx="2016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2057" y="1828800"/>
            <a:ext cx="2964656" cy="293218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71276" y="4962063"/>
            <a:ext cx="2343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খবরের কাগজ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5887" y="5605254"/>
            <a:ext cx="9401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যখন একজন ব্যক্তি বা একটি প্রতিষ্ঠান অনেকের সাথে যোগাযোগ করে সে পদ্ধতিটি হলো “একমুখী”, ইংরেজিতে যাকে বলে “ব্রডকাস্ট”।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3" grpId="0" animBg="1"/>
      <p:bldP spid="10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78109" y="48221"/>
            <a:ext cx="5559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একমুখী যোগাযোগ ব্যবস্থা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0049" y="1214438"/>
            <a:ext cx="6557963" cy="53863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>
            <a:off x="7058026" y="2368161"/>
            <a:ext cx="4814888" cy="2786063"/>
          </a:xfrm>
          <a:prstGeom prst="flowChartManualInp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টিভি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স্টেশন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অনুষ্টান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পাল্টা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একমুখী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400049" y="1214438"/>
            <a:ext cx="6557963" cy="538638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Input 6"/>
          <p:cNvSpPr/>
          <p:nvPr/>
        </p:nvSpPr>
        <p:spPr>
          <a:xfrm>
            <a:off x="7058025" y="2307447"/>
            <a:ext cx="4814889" cy="2786063"/>
          </a:xfrm>
          <a:prstGeom prst="flowChartManualInp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স্টেশন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অনুষ্টান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পাল্টা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একমুখী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8365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2806" y="48221"/>
            <a:ext cx="5250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দ্বিমুখী যোগাযোগ ব্যবস্থা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612" y="1200151"/>
            <a:ext cx="2913805" cy="548639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42417" y="1200151"/>
            <a:ext cx="5072908" cy="548639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15325" y="2443162"/>
            <a:ext cx="3313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দ্বিমুখী ব্যবস্থার ভালো উদাহরন হলো টেলিফোন ও মোবাইল ফোন।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57494" y="105371"/>
            <a:ext cx="2476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3093" y="1952031"/>
            <a:ext cx="8386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দলীয়ভাবে আলোচনা করে একমুখী ও দ্বিমুখী  যোগাযোগ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 সম্পর্কে লিখে উপস্থাপন কর।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3355" y="3171825"/>
            <a:ext cx="3141696" cy="28575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29487" y="4057949"/>
            <a:ext cx="1328737" cy="197137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9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95576" y="48221"/>
            <a:ext cx="1829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3976" y="1373588"/>
            <a:ext cx="7800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মানুষের সাথে যোগাযোগ করার পদ্ধতি কত প্রকার?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71700" y="2101238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এক প্রকার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24464" y="2101238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দুই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24463" y="2924029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57425" y="2924029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24462" y="4484278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মাল্টিকাস্ট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57424" y="4508175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ন্যারোকাস্ট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3618" y="5365652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ব্রডকাস্ট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24461" y="5360412"/>
            <a:ext cx="2528887" cy="6054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ব্রডব্যান্ড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3976" y="3672336"/>
            <a:ext cx="6262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২।একমুখী পদ্ধতিকে ইংরেজিতে কী বলা হয়?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69756" y="2261079"/>
            <a:ext cx="280988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4644" y="5520253"/>
            <a:ext cx="280988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77355" y="105371"/>
            <a:ext cx="2632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1650" y="1952031"/>
            <a:ext cx="81010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সত্যিকারের খবরের কাগজ ও অনলাইন খবরের কাগজ এর মধ্যে পার্থক্য নির্ণয় কর।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43337" y="3629024"/>
            <a:ext cx="4486275" cy="292893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7350" y="-518815"/>
            <a:ext cx="8505855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7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1838" y="3271838"/>
            <a:ext cx="6129337" cy="327183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6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63381" y="581323"/>
            <a:ext cx="2980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8799" y="581323"/>
            <a:ext cx="3594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Diamond 8"/>
          <p:cNvSpPr/>
          <p:nvPr/>
        </p:nvSpPr>
        <p:spPr>
          <a:xfrm>
            <a:off x="6000751" y="985836"/>
            <a:ext cx="157162" cy="5472113"/>
          </a:xfrm>
          <a:prstGeom prst="diamond">
            <a:avLst/>
          </a:prstGeom>
          <a:solidFill>
            <a:srgbClr val="00B0F0"/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0935" y="3219153"/>
            <a:ext cx="5165197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ঝর্ণা খাতুন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রাজাপুর দরগাপাড়া ঊচ্চ বিদ্যালয়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নিয়ামতপুর, নওগাঁ।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০১৭৩২৩৬৬১৩১</a:t>
            </a:r>
          </a:p>
          <a:p>
            <a:pPr algn="ctr"/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Email:jharnakhatun1980@gmail.com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7463" y="1704678"/>
            <a:ext cx="1257300" cy="131445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575497" y="1704678"/>
            <a:ext cx="1185862" cy="131445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82026" y="3219153"/>
            <a:ext cx="422102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IN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১১/০১/২০২০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26187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9" y="257175"/>
            <a:ext cx="5557836" cy="545782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29401" y="257175"/>
            <a:ext cx="5214938" cy="545782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8982" y="6072187"/>
            <a:ext cx="352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 দুইটি কী করছে?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50" y="6043605"/>
            <a:ext cx="72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মোবাইলে একে অপরের সাথে আমরা কেন কথা বলি?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3488" y="6072185"/>
            <a:ext cx="3857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 জন্য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173" y="781348"/>
            <a:ext cx="5200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35341" y="2367261"/>
            <a:ext cx="22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endParaRPr lang="en-US" sz="5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48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14312" y="1071563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07607" y="176808"/>
            <a:ext cx="2129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4" y="1823226"/>
            <a:ext cx="495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0151" y="3064365"/>
            <a:ext cx="8693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ব্যখ্যা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994" y="3753253"/>
            <a:ext cx="726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0151" y="4546253"/>
            <a:ext cx="7784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একমুখী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দ্বিমুখী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14312" y="1071563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28849" y="142042"/>
            <a:ext cx="8693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5821" y="1345942"/>
            <a:ext cx="5143500" cy="4343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4338" y="1345943"/>
            <a:ext cx="5314950" cy="434339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96777" y="5957887"/>
            <a:ext cx="651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 সময় যোগাযোগের মাধ্যম ছিল রেডিও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1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6740" y="202110"/>
            <a:ext cx="8693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200025" y="971551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025" y="1185863"/>
            <a:ext cx="3271835" cy="40147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93881" y="1185863"/>
            <a:ext cx="3779044" cy="401478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0461" y="1200151"/>
            <a:ext cx="4264819" cy="400049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4325" y="5529263"/>
            <a:ext cx="1165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 অনুরোধে শিল্পী পংকজ মল্লিক রেডিওতে একটি গান গেয়েছিলেন । এ গানটি ছিল একটি সংকেত আর যোগাযোগের মাধ্যম ছিল রেডিও।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5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14312" y="1071563"/>
            <a:ext cx="11772900" cy="114300"/>
          </a:xfrm>
          <a:prstGeom prst="wave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37435" y="148233"/>
            <a:ext cx="2526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3106" y="1994893"/>
            <a:ext cx="8693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সংক্ষেপে লেখ।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2546" y="2579668"/>
            <a:ext cx="5143500" cy="38605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613" y="228601"/>
            <a:ext cx="7929563" cy="632936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>
            <a:off x="8258176" y="2050257"/>
            <a:ext cx="3686174" cy="2686050"/>
          </a:xfrm>
          <a:prstGeom prst="flowChartManualInp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ওযোগাযোগ প্রযুক্তির অন্যতম একটি বিষয় হলো সামাজিক যোগাযোগ মাধ্যম। </a:t>
            </a:r>
          </a:p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ফেশফে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D9CA564-B4D9-4BC5-9026-18A342E64C10}" vid="{EFC9B347-FA32-4833-9DBE-5393539EC3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322</TotalTime>
  <Words>393</Words>
  <Application>Microsoft Office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NikoshBAN</vt:lpstr>
      <vt:lpstr>Times New Roman</vt:lpstr>
      <vt:lpstr>Vrinda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JHARNA</dc:creator>
  <cp:lastModifiedBy>DOEL</cp:lastModifiedBy>
  <cp:revision>184</cp:revision>
  <dcterms:created xsi:type="dcterms:W3CDTF">2020-01-11T12:57:54Z</dcterms:created>
  <dcterms:modified xsi:type="dcterms:W3CDTF">2020-01-13T00:22:28Z</dcterms:modified>
</cp:coreProperties>
</file>