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79" r:id="rId3"/>
    <p:sldId id="256" r:id="rId4"/>
    <p:sldId id="282" r:id="rId5"/>
    <p:sldId id="281" r:id="rId6"/>
    <p:sldId id="283" r:id="rId7"/>
    <p:sldId id="284" r:id="rId8"/>
    <p:sldId id="285" r:id="rId9"/>
    <p:sldId id="257" r:id="rId10"/>
    <p:sldId id="261" r:id="rId11"/>
    <p:sldId id="259" r:id="rId12"/>
    <p:sldId id="260" r:id="rId13"/>
    <p:sldId id="280" r:id="rId14"/>
    <p:sldId id="262" r:id="rId15"/>
    <p:sldId id="263" r:id="rId16"/>
    <p:sldId id="264" r:id="rId17"/>
    <p:sldId id="265" r:id="rId18"/>
    <p:sldId id="286" r:id="rId19"/>
    <p:sldId id="258" r:id="rId20"/>
    <p:sldId id="266" r:id="rId21"/>
    <p:sldId id="287" r:id="rId22"/>
    <p:sldId id="26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BFFB1-B356-48E7-A9AC-1C04E2A3B634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9DA1117-3274-472B-BD32-C6AFE69532BC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নিয়োগ বিজ্ঞপ্তি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80C525-FBB8-4853-B85E-543D40A7A030}" type="parTrans" cxnId="{123C7E8B-789F-44CE-87D7-6DBA57638EB3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D4E3815A-CF1A-4452-835C-55621F817085}" type="sibTrans" cxnId="{123C7E8B-789F-44CE-87D7-6DBA57638EB3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8F6C2A9C-E484-4830-A1C7-8C2EA56D933C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দরপত্র প্রকাশ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D6AE14-AF59-476C-B634-52EC89A1BC26}" type="parTrans" cxnId="{ABD35671-2479-4A75-A226-FF6494F29DD7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D165B0F2-D901-4ED1-BEE9-A8B4B2FCBAAF}" type="sibTrans" cxnId="{ABD35671-2479-4A75-A226-FF6494F29DD7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E0FD93A1-F541-4238-9984-649DE865B7E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bn-IN" sz="2000" b="1" cap="none" spc="0" dirty="0" smtClean="0">
              <a:ln w="22225"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বিভিন্ন প্রকার আদেশ</a:t>
          </a:r>
          <a:endParaRPr lang="en-US" sz="2000" b="1" cap="none" spc="0" dirty="0">
            <a:ln w="22225">
              <a:prstDash val="solid"/>
            </a:ln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F1BC92-2F1F-4991-A85C-9FDEECC11112}" type="parTrans" cxnId="{CCDDBBF0-F361-47B1-90AE-B6D2C45AA518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48FA374A-3734-40B9-9746-BEA78667D929}" type="sibTrans" cxnId="{CCDDBBF0-F361-47B1-90AE-B6D2C45AA518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4A99614F-F599-4B2F-9224-166180BEBB3F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দিকনির্দেশনা</a:t>
          </a:r>
          <a:endParaRPr lang="en-US" b="1" cap="none" spc="0" dirty="0">
            <a:ln w="22225">
              <a:solidFill>
                <a:schemeClr val="accent2"/>
              </a:solidFill>
              <a:prstDash val="solid"/>
            </a:ln>
            <a:solidFill>
              <a:sysClr val="windowText" lastClr="0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938ED1-ACD3-44FD-B01F-194AB1572953}" type="parTrans" cxnId="{27BE5A52-8BCC-4552-AE32-C010C9143A4E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EF9F6A14-CFAA-402B-8022-EA5CD3942BC8}" type="sibTrans" cxnId="{27BE5A52-8BCC-4552-AE32-C010C9143A4E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2A5EA1AD-3210-413C-958E-9CEBC19D979B}">
      <dgm:prSet phldrT="[Text]" custT="1"/>
      <dgm:spPr/>
      <dgm:t>
        <a:bodyPr/>
        <a:lstStyle/>
        <a:p>
          <a:r>
            <a:rPr lang="bn-IN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 বিভিন্ন নিয়মকানুন</a:t>
          </a:r>
          <a:endParaRPr lang="en-US" sz="20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E3D58C-5A09-458F-8BB3-2624B5A7041A}" type="parTrans" cxnId="{BDD57995-C539-4F6C-83D8-42F23514AD36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7E1EFA67-5B0E-4921-9361-FC4AE3338FDD}" type="sibTrans" cxnId="{BDD57995-C539-4F6C-83D8-42F23514AD36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F4AFA16E-348D-4912-9BB4-D4851DCA226D}" type="pres">
      <dgm:prSet presAssocID="{420BFFB1-B356-48E7-A9AC-1C04E2A3B6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F1A1D1-8C2A-4915-BA76-164681DF23B3}" type="pres">
      <dgm:prSet presAssocID="{E9DA1117-3274-472B-BD32-C6AFE69532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4E57A-C732-403A-8A62-90B4DED9240F}" type="pres">
      <dgm:prSet presAssocID="{D4E3815A-CF1A-4452-835C-55621F81708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7726FAA-20A2-4BE8-9EFB-B6ED2BF53BC2}" type="pres">
      <dgm:prSet presAssocID="{D4E3815A-CF1A-4452-835C-55621F81708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19B752F-F11B-4D7D-A7C8-8128C2C23243}" type="pres">
      <dgm:prSet presAssocID="{8F6C2A9C-E484-4830-A1C7-8C2EA56D933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FA9E0-F19F-4D88-B198-8282691A1178}" type="pres">
      <dgm:prSet presAssocID="{D165B0F2-D901-4ED1-BEE9-A8B4B2FCBAA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F5C4208-8B46-4023-8A95-BECF9BE6CAEC}" type="pres">
      <dgm:prSet presAssocID="{D165B0F2-D901-4ED1-BEE9-A8B4B2FCBA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0285671-636F-4618-9CDD-3FDD1CA09FAD}" type="pres">
      <dgm:prSet presAssocID="{E0FD93A1-F541-4238-9984-649DE865B7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A7644-65B3-446E-8D77-0FB59573C81B}" type="pres">
      <dgm:prSet presAssocID="{48FA374A-3734-40B9-9746-BEA78667D92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364B9EC-BCB4-44E7-B13E-1A9D40C6D028}" type="pres">
      <dgm:prSet presAssocID="{48FA374A-3734-40B9-9746-BEA78667D92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7BB8F8-A8B4-43CF-9BD1-ACCCB19F6627}" type="pres">
      <dgm:prSet presAssocID="{4A99614F-F599-4B2F-9224-166180BEBB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A1232-EE83-47D0-B590-765C91435B8E}" type="pres">
      <dgm:prSet presAssocID="{EF9F6A14-CFAA-402B-8022-EA5CD3942BC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0C57E2E-AFB3-42E1-9C3D-05F30261648E}" type="pres">
      <dgm:prSet presAssocID="{EF9F6A14-CFAA-402B-8022-EA5CD3942BC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34A769D-5ED7-45E4-9B67-9CBAE64C5BB4}" type="pres">
      <dgm:prSet presAssocID="{2A5EA1AD-3210-413C-958E-9CEBC19D97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3EACD-B79D-4A12-B4C6-96D406B12147}" type="pres">
      <dgm:prSet presAssocID="{7E1EFA67-5B0E-4921-9361-FC4AE3338FD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7EA0EF0-7745-4CFB-B1E5-6346E7B2D176}" type="pres">
      <dgm:prSet presAssocID="{7E1EFA67-5B0E-4921-9361-FC4AE3338FD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D37E6D4-26BE-4A83-AEF8-FC0B7E1CA3AF}" type="presOf" srcId="{48FA374A-3734-40B9-9746-BEA78667D929}" destId="{728A7644-65B3-446E-8D77-0FB59573C81B}" srcOrd="0" destOrd="0" presId="urn:microsoft.com/office/officeart/2005/8/layout/cycle2"/>
    <dgm:cxn modelId="{88AEE0CD-C256-477E-A43C-27CD7C14C927}" type="presOf" srcId="{D4E3815A-CF1A-4452-835C-55621F817085}" destId="{A2F4E57A-C732-403A-8A62-90B4DED9240F}" srcOrd="0" destOrd="0" presId="urn:microsoft.com/office/officeart/2005/8/layout/cycle2"/>
    <dgm:cxn modelId="{BDD57995-C539-4F6C-83D8-42F23514AD36}" srcId="{420BFFB1-B356-48E7-A9AC-1C04E2A3B634}" destId="{2A5EA1AD-3210-413C-958E-9CEBC19D979B}" srcOrd="4" destOrd="0" parTransId="{98E3D58C-5A09-458F-8BB3-2624B5A7041A}" sibTransId="{7E1EFA67-5B0E-4921-9361-FC4AE3338FDD}"/>
    <dgm:cxn modelId="{3423E2B0-EB8F-46D3-AD68-DD4532CF75A6}" type="presOf" srcId="{D165B0F2-D901-4ED1-BEE9-A8B4B2FCBAAF}" destId="{EF5C4208-8B46-4023-8A95-BECF9BE6CAEC}" srcOrd="1" destOrd="0" presId="urn:microsoft.com/office/officeart/2005/8/layout/cycle2"/>
    <dgm:cxn modelId="{27BE5A52-8BCC-4552-AE32-C010C9143A4E}" srcId="{420BFFB1-B356-48E7-A9AC-1C04E2A3B634}" destId="{4A99614F-F599-4B2F-9224-166180BEBB3F}" srcOrd="3" destOrd="0" parTransId="{49938ED1-ACD3-44FD-B01F-194AB1572953}" sibTransId="{EF9F6A14-CFAA-402B-8022-EA5CD3942BC8}"/>
    <dgm:cxn modelId="{8068F760-2B24-46C0-8A69-07D2C5604F96}" type="presOf" srcId="{D4E3815A-CF1A-4452-835C-55621F817085}" destId="{D7726FAA-20A2-4BE8-9EFB-B6ED2BF53BC2}" srcOrd="1" destOrd="0" presId="urn:microsoft.com/office/officeart/2005/8/layout/cycle2"/>
    <dgm:cxn modelId="{FE22F799-174A-4425-B55E-F1DA0838A148}" type="presOf" srcId="{7E1EFA67-5B0E-4921-9361-FC4AE3338FDD}" destId="{A433EACD-B79D-4A12-B4C6-96D406B12147}" srcOrd="0" destOrd="0" presId="urn:microsoft.com/office/officeart/2005/8/layout/cycle2"/>
    <dgm:cxn modelId="{123C7E8B-789F-44CE-87D7-6DBA57638EB3}" srcId="{420BFFB1-B356-48E7-A9AC-1C04E2A3B634}" destId="{E9DA1117-3274-472B-BD32-C6AFE69532BC}" srcOrd="0" destOrd="0" parTransId="{E780C525-FBB8-4853-B85E-543D40A7A030}" sibTransId="{D4E3815A-CF1A-4452-835C-55621F817085}"/>
    <dgm:cxn modelId="{98B93FD6-FAB0-456E-BE67-5516023C8921}" type="presOf" srcId="{48FA374A-3734-40B9-9746-BEA78667D929}" destId="{F364B9EC-BCB4-44E7-B13E-1A9D40C6D028}" srcOrd="1" destOrd="0" presId="urn:microsoft.com/office/officeart/2005/8/layout/cycle2"/>
    <dgm:cxn modelId="{D011C91C-5EF7-4E2B-A5E6-772E3B7DF663}" type="presOf" srcId="{420BFFB1-B356-48E7-A9AC-1C04E2A3B634}" destId="{F4AFA16E-348D-4912-9BB4-D4851DCA226D}" srcOrd="0" destOrd="0" presId="urn:microsoft.com/office/officeart/2005/8/layout/cycle2"/>
    <dgm:cxn modelId="{E9938438-C71B-4C49-8EA6-B326D2CA013E}" type="presOf" srcId="{4A99614F-F599-4B2F-9224-166180BEBB3F}" destId="{267BB8F8-A8B4-43CF-9BD1-ACCCB19F6627}" srcOrd="0" destOrd="0" presId="urn:microsoft.com/office/officeart/2005/8/layout/cycle2"/>
    <dgm:cxn modelId="{A2718486-E5D2-445F-9BB9-DBE15854BF09}" type="presOf" srcId="{7E1EFA67-5B0E-4921-9361-FC4AE3338FDD}" destId="{67EA0EF0-7745-4CFB-B1E5-6346E7B2D176}" srcOrd="1" destOrd="0" presId="urn:microsoft.com/office/officeart/2005/8/layout/cycle2"/>
    <dgm:cxn modelId="{10A216C8-6C88-4C33-91A3-664BC3E7AC56}" type="presOf" srcId="{2A5EA1AD-3210-413C-958E-9CEBC19D979B}" destId="{734A769D-5ED7-45E4-9B67-9CBAE64C5BB4}" srcOrd="0" destOrd="0" presId="urn:microsoft.com/office/officeart/2005/8/layout/cycle2"/>
    <dgm:cxn modelId="{CCDDBBF0-F361-47B1-90AE-B6D2C45AA518}" srcId="{420BFFB1-B356-48E7-A9AC-1C04E2A3B634}" destId="{E0FD93A1-F541-4238-9984-649DE865B7EE}" srcOrd="2" destOrd="0" parTransId="{29F1BC92-2F1F-4991-A85C-9FDEECC11112}" sibTransId="{48FA374A-3734-40B9-9746-BEA78667D929}"/>
    <dgm:cxn modelId="{356B010C-9957-4D79-8583-BEDFDC6EAC71}" type="presOf" srcId="{E9DA1117-3274-472B-BD32-C6AFE69532BC}" destId="{9AF1A1D1-8C2A-4915-BA76-164681DF23B3}" srcOrd="0" destOrd="0" presId="urn:microsoft.com/office/officeart/2005/8/layout/cycle2"/>
    <dgm:cxn modelId="{3F83D891-BE58-4B93-9A75-25B44D57A3BD}" type="presOf" srcId="{EF9F6A14-CFAA-402B-8022-EA5CD3942BC8}" destId="{0DCA1232-EE83-47D0-B590-765C91435B8E}" srcOrd="0" destOrd="0" presId="urn:microsoft.com/office/officeart/2005/8/layout/cycle2"/>
    <dgm:cxn modelId="{2F87C4AE-2477-4CD3-B17A-B356FD28F1E8}" type="presOf" srcId="{8F6C2A9C-E484-4830-A1C7-8C2EA56D933C}" destId="{319B752F-F11B-4D7D-A7C8-8128C2C23243}" srcOrd="0" destOrd="0" presId="urn:microsoft.com/office/officeart/2005/8/layout/cycle2"/>
    <dgm:cxn modelId="{4196E588-F873-48C9-8598-CE506C126CA6}" type="presOf" srcId="{E0FD93A1-F541-4238-9984-649DE865B7EE}" destId="{40285671-636F-4618-9CDD-3FDD1CA09FAD}" srcOrd="0" destOrd="0" presId="urn:microsoft.com/office/officeart/2005/8/layout/cycle2"/>
    <dgm:cxn modelId="{ABD35671-2479-4A75-A226-FF6494F29DD7}" srcId="{420BFFB1-B356-48E7-A9AC-1C04E2A3B634}" destId="{8F6C2A9C-E484-4830-A1C7-8C2EA56D933C}" srcOrd="1" destOrd="0" parTransId="{55D6AE14-AF59-476C-B634-52EC89A1BC26}" sibTransId="{D165B0F2-D901-4ED1-BEE9-A8B4B2FCBAAF}"/>
    <dgm:cxn modelId="{01418B9F-77F5-4791-8C88-56855E4290B0}" type="presOf" srcId="{EF9F6A14-CFAA-402B-8022-EA5CD3942BC8}" destId="{40C57E2E-AFB3-42E1-9C3D-05F30261648E}" srcOrd="1" destOrd="0" presId="urn:microsoft.com/office/officeart/2005/8/layout/cycle2"/>
    <dgm:cxn modelId="{707400E0-D571-46CA-82D5-B1FA0F8DA95D}" type="presOf" srcId="{D165B0F2-D901-4ED1-BEE9-A8B4B2FCBAAF}" destId="{252FA9E0-F19F-4D88-B198-8282691A1178}" srcOrd="0" destOrd="0" presId="urn:microsoft.com/office/officeart/2005/8/layout/cycle2"/>
    <dgm:cxn modelId="{A233885F-131D-4F50-8C47-4B3EBCABEA47}" type="presParOf" srcId="{F4AFA16E-348D-4912-9BB4-D4851DCA226D}" destId="{9AF1A1D1-8C2A-4915-BA76-164681DF23B3}" srcOrd="0" destOrd="0" presId="urn:microsoft.com/office/officeart/2005/8/layout/cycle2"/>
    <dgm:cxn modelId="{E021A250-F2AC-4500-B036-F1ADF6D60494}" type="presParOf" srcId="{F4AFA16E-348D-4912-9BB4-D4851DCA226D}" destId="{A2F4E57A-C732-403A-8A62-90B4DED9240F}" srcOrd="1" destOrd="0" presId="urn:microsoft.com/office/officeart/2005/8/layout/cycle2"/>
    <dgm:cxn modelId="{39D4E24C-9641-46EE-BA54-47204C2CC593}" type="presParOf" srcId="{A2F4E57A-C732-403A-8A62-90B4DED9240F}" destId="{D7726FAA-20A2-4BE8-9EFB-B6ED2BF53BC2}" srcOrd="0" destOrd="0" presId="urn:microsoft.com/office/officeart/2005/8/layout/cycle2"/>
    <dgm:cxn modelId="{20E9FEA7-AA3B-4342-9796-B3DB99B60700}" type="presParOf" srcId="{F4AFA16E-348D-4912-9BB4-D4851DCA226D}" destId="{319B752F-F11B-4D7D-A7C8-8128C2C23243}" srcOrd="2" destOrd="0" presId="urn:microsoft.com/office/officeart/2005/8/layout/cycle2"/>
    <dgm:cxn modelId="{0555CEB2-A4D6-448D-A99D-533386B6808A}" type="presParOf" srcId="{F4AFA16E-348D-4912-9BB4-D4851DCA226D}" destId="{252FA9E0-F19F-4D88-B198-8282691A1178}" srcOrd="3" destOrd="0" presId="urn:microsoft.com/office/officeart/2005/8/layout/cycle2"/>
    <dgm:cxn modelId="{25CD7A17-6F61-47E0-95B2-D07EE2101D5E}" type="presParOf" srcId="{252FA9E0-F19F-4D88-B198-8282691A1178}" destId="{EF5C4208-8B46-4023-8A95-BECF9BE6CAEC}" srcOrd="0" destOrd="0" presId="urn:microsoft.com/office/officeart/2005/8/layout/cycle2"/>
    <dgm:cxn modelId="{BC45C405-B1A3-47AD-A66E-926FAFD23B62}" type="presParOf" srcId="{F4AFA16E-348D-4912-9BB4-D4851DCA226D}" destId="{40285671-636F-4618-9CDD-3FDD1CA09FAD}" srcOrd="4" destOrd="0" presId="urn:microsoft.com/office/officeart/2005/8/layout/cycle2"/>
    <dgm:cxn modelId="{9C7128EE-27B4-479B-ADB1-31BFC867D2B2}" type="presParOf" srcId="{F4AFA16E-348D-4912-9BB4-D4851DCA226D}" destId="{728A7644-65B3-446E-8D77-0FB59573C81B}" srcOrd="5" destOrd="0" presId="urn:microsoft.com/office/officeart/2005/8/layout/cycle2"/>
    <dgm:cxn modelId="{C98CB7A0-A9BC-4841-A617-25ECC8888FEE}" type="presParOf" srcId="{728A7644-65B3-446E-8D77-0FB59573C81B}" destId="{F364B9EC-BCB4-44E7-B13E-1A9D40C6D028}" srcOrd="0" destOrd="0" presId="urn:microsoft.com/office/officeart/2005/8/layout/cycle2"/>
    <dgm:cxn modelId="{68DD53F2-D15A-4F12-BC22-D3A5494FB67F}" type="presParOf" srcId="{F4AFA16E-348D-4912-9BB4-D4851DCA226D}" destId="{267BB8F8-A8B4-43CF-9BD1-ACCCB19F6627}" srcOrd="6" destOrd="0" presId="urn:microsoft.com/office/officeart/2005/8/layout/cycle2"/>
    <dgm:cxn modelId="{8FDB94CD-4E46-404A-A04C-41CA6C39D996}" type="presParOf" srcId="{F4AFA16E-348D-4912-9BB4-D4851DCA226D}" destId="{0DCA1232-EE83-47D0-B590-765C91435B8E}" srcOrd="7" destOrd="0" presId="urn:microsoft.com/office/officeart/2005/8/layout/cycle2"/>
    <dgm:cxn modelId="{9FDF77AF-C716-4476-98E8-EDA9B9983307}" type="presParOf" srcId="{0DCA1232-EE83-47D0-B590-765C91435B8E}" destId="{40C57E2E-AFB3-42E1-9C3D-05F30261648E}" srcOrd="0" destOrd="0" presId="urn:microsoft.com/office/officeart/2005/8/layout/cycle2"/>
    <dgm:cxn modelId="{20744F35-BE49-4F15-B3F6-933AB38FB738}" type="presParOf" srcId="{F4AFA16E-348D-4912-9BB4-D4851DCA226D}" destId="{734A769D-5ED7-45E4-9B67-9CBAE64C5BB4}" srcOrd="8" destOrd="0" presId="urn:microsoft.com/office/officeart/2005/8/layout/cycle2"/>
    <dgm:cxn modelId="{F8E2A6E4-B774-441E-A9A5-264C1C5335BF}" type="presParOf" srcId="{F4AFA16E-348D-4912-9BB4-D4851DCA226D}" destId="{A433EACD-B79D-4A12-B4C6-96D406B12147}" srcOrd="9" destOrd="0" presId="urn:microsoft.com/office/officeart/2005/8/layout/cycle2"/>
    <dgm:cxn modelId="{C00F5DB1-7713-459E-A622-0E292EBC95B3}" type="presParOf" srcId="{A433EACD-B79D-4A12-B4C6-96D406B12147}" destId="{67EA0EF0-7745-4CFB-B1E5-6346E7B2D1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38C23-4693-4493-B9E5-623F9C36DF7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6CD53-07C0-417D-B0EB-E45F93C64BF0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সরকারী নীতিমালা ও আইন প্রণয়ন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88BBD9-FC30-4D65-B33D-0E0E618E7015}" type="parTrans" cxnId="{CD531035-F4FE-4B5B-890A-B7A7F3FBF9FA}">
      <dgm:prSet/>
      <dgm:spPr/>
      <dgm:t>
        <a:bodyPr/>
        <a:lstStyle/>
        <a:p>
          <a:endParaRPr lang="en-US"/>
        </a:p>
      </dgm:t>
    </dgm:pt>
    <dgm:pt modelId="{4EB1D06A-C4A9-4306-9026-6BA2AA756F38}" type="sibTrans" cxnId="{CD531035-F4FE-4B5B-890A-B7A7F3FBF9FA}">
      <dgm:prSet/>
      <dgm:spPr/>
      <dgm:t>
        <a:bodyPr/>
        <a:lstStyle/>
        <a:p>
          <a:endParaRPr lang="en-US"/>
        </a:p>
      </dgm:t>
    </dgm:pt>
    <dgm:pt modelId="{FF0A726C-5CFB-427E-A0B3-5DD46E64A87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সংশ্লিষ্ট দপ্তরে জনগণের মতামত গ্রহণ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750D41-20EA-42CF-B6C6-B8D4B31DF4CB}" type="parTrans" cxnId="{3D9AFD0E-0497-4C22-BBE1-D9C7C5AD4E95}">
      <dgm:prSet/>
      <dgm:spPr/>
      <dgm:t>
        <a:bodyPr/>
        <a:lstStyle/>
        <a:p>
          <a:endParaRPr lang="en-US"/>
        </a:p>
      </dgm:t>
    </dgm:pt>
    <dgm:pt modelId="{FC70B52B-581F-4561-8AE3-B9E5E0FE297C}" type="sibTrans" cxnId="{3D9AFD0E-0497-4C22-BBE1-D9C7C5AD4E95}">
      <dgm:prSet/>
      <dgm:spPr/>
      <dgm:t>
        <a:bodyPr/>
        <a:lstStyle/>
        <a:p>
          <a:endParaRPr lang="en-US"/>
        </a:p>
      </dgm:t>
    </dgm:pt>
    <dgm:pt modelId="{2F6C9268-F152-4D4C-8B57-9E5B760ED0B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কলসেন্টারের মাধ্যমে মতামত গ্রহণ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617891-6085-4BA4-B8E6-0329D38E012A}" type="parTrans" cxnId="{B4E48207-DB26-41AA-B1C5-59B83FE1CD06}">
      <dgm:prSet/>
      <dgm:spPr/>
      <dgm:t>
        <a:bodyPr/>
        <a:lstStyle/>
        <a:p>
          <a:endParaRPr lang="en-US"/>
        </a:p>
      </dgm:t>
    </dgm:pt>
    <dgm:pt modelId="{B1D76814-0CC4-4C56-8F4D-C58CEE2949BF}" type="sibTrans" cxnId="{B4E48207-DB26-41AA-B1C5-59B83FE1CD06}">
      <dgm:prSet/>
      <dgm:spPr/>
      <dgm:t>
        <a:bodyPr/>
        <a:lstStyle/>
        <a:p>
          <a:endParaRPr lang="en-US"/>
        </a:p>
      </dgm:t>
    </dgm:pt>
    <dgm:pt modelId="{7DB7A17A-1BC3-429C-9178-DD23F527494C}" type="pres">
      <dgm:prSet presAssocID="{C9438C23-4693-4493-B9E5-623F9C36DF7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F2E7792-7C42-4EAE-8A5C-634291876F19}" type="pres">
      <dgm:prSet presAssocID="{2F6C9268-F152-4D4C-8B57-9E5B760ED0BB}" presName="Accent3" presStyleCnt="0"/>
      <dgm:spPr/>
    </dgm:pt>
    <dgm:pt modelId="{85249D08-D9E2-410D-9F34-3B6C1BF071CE}" type="pres">
      <dgm:prSet presAssocID="{2F6C9268-F152-4D4C-8B57-9E5B760ED0BB}" presName="Accent" presStyleLbl="node1" presStyleIdx="0" presStyleCnt="3"/>
      <dgm:spPr/>
    </dgm:pt>
    <dgm:pt modelId="{BBA20F68-77D4-43C8-AD9C-F0C439829F34}" type="pres">
      <dgm:prSet presAssocID="{2F6C9268-F152-4D4C-8B57-9E5B760ED0BB}" presName="ParentBackground3" presStyleCnt="0"/>
      <dgm:spPr/>
    </dgm:pt>
    <dgm:pt modelId="{080655ED-94B2-4745-8898-C23ACACC63AD}" type="pres">
      <dgm:prSet presAssocID="{2F6C9268-F152-4D4C-8B57-9E5B760ED0BB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11DF6707-EDC1-4C7A-8B83-0FF88D5774BE}" type="pres">
      <dgm:prSet presAssocID="{2F6C9268-F152-4D4C-8B57-9E5B760ED0B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CE5F7-9138-4FD0-9C81-2D61C5FA6234}" type="pres">
      <dgm:prSet presAssocID="{FF0A726C-5CFB-427E-A0B3-5DD46E64A87B}" presName="Accent2" presStyleCnt="0"/>
      <dgm:spPr/>
    </dgm:pt>
    <dgm:pt modelId="{EE0C8EB2-7B77-4892-A9D8-694FBF15321F}" type="pres">
      <dgm:prSet presAssocID="{FF0A726C-5CFB-427E-A0B3-5DD46E64A87B}" presName="Accent" presStyleLbl="node1" presStyleIdx="1" presStyleCnt="3"/>
      <dgm:spPr/>
    </dgm:pt>
    <dgm:pt modelId="{EE9F8D12-0399-4B6C-9204-2453D78E9242}" type="pres">
      <dgm:prSet presAssocID="{FF0A726C-5CFB-427E-A0B3-5DD46E64A87B}" presName="ParentBackground2" presStyleCnt="0"/>
      <dgm:spPr/>
    </dgm:pt>
    <dgm:pt modelId="{B180B7EE-E2F4-490D-A2CD-53E342FF9453}" type="pres">
      <dgm:prSet presAssocID="{FF0A726C-5CFB-427E-A0B3-5DD46E64A87B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60E6BF4C-8B53-441D-8083-48B9FD58271C}" type="pres">
      <dgm:prSet presAssocID="{FF0A726C-5CFB-427E-A0B3-5DD46E64A87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D4F7B-A5D8-4010-83D6-F029178DB1A7}" type="pres">
      <dgm:prSet presAssocID="{A316CD53-07C0-417D-B0EB-E45F93C64BF0}" presName="Accent1" presStyleCnt="0"/>
      <dgm:spPr/>
    </dgm:pt>
    <dgm:pt modelId="{CB3A3632-ADDF-490D-A045-9627B609444F}" type="pres">
      <dgm:prSet presAssocID="{A316CD53-07C0-417D-B0EB-E45F93C64BF0}" presName="Accent" presStyleLbl="node1" presStyleIdx="2" presStyleCnt="3"/>
      <dgm:spPr/>
    </dgm:pt>
    <dgm:pt modelId="{291D2244-00CD-42CC-A156-1FAF058475FF}" type="pres">
      <dgm:prSet presAssocID="{A316CD53-07C0-417D-B0EB-E45F93C64BF0}" presName="ParentBackground1" presStyleCnt="0"/>
      <dgm:spPr/>
    </dgm:pt>
    <dgm:pt modelId="{118432B8-04DF-427B-B740-427280476F3C}" type="pres">
      <dgm:prSet presAssocID="{A316CD53-07C0-417D-B0EB-E45F93C64BF0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6891224C-8397-4DCC-87CB-353BD2D6B4B2}" type="pres">
      <dgm:prSet presAssocID="{A316CD53-07C0-417D-B0EB-E45F93C64BF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31035-F4FE-4B5B-890A-B7A7F3FBF9FA}" srcId="{C9438C23-4693-4493-B9E5-623F9C36DF71}" destId="{A316CD53-07C0-417D-B0EB-E45F93C64BF0}" srcOrd="0" destOrd="0" parTransId="{6C88BBD9-FC30-4D65-B33D-0E0E618E7015}" sibTransId="{4EB1D06A-C4A9-4306-9026-6BA2AA756F38}"/>
    <dgm:cxn modelId="{0F35F43D-0BFB-47A9-B6AE-D3E862C5C5A7}" type="presOf" srcId="{2F6C9268-F152-4D4C-8B57-9E5B760ED0BB}" destId="{11DF6707-EDC1-4C7A-8B83-0FF88D5774BE}" srcOrd="1" destOrd="0" presId="urn:microsoft.com/office/officeart/2011/layout/CircleProcess"/>
    <dgm:cxn modelId="{6C403036-22B5-4552-A60E-323C21731AC0}" type="presOf" srcId="{C9438C23-4693-4493-B9E5-623F9C36DF71}" destId="{7DB7A17A-1BC3-429C-9178-DD23F527494C}" srcOrd="0" destOrd="0" presId="urn:microsoft.com/office/officeart/2011/layout/CircleProcess"/>
    <dgm:cxn modelId="{0BDA4639-CCE9-4E95-8ABB-94DB4864CEFA}" type="presOf" srcId="{FF0A726C-5CFB-427E-A0B3-5DD46E64A87B}" destId="{60E6BF4C-8B53-441D-8083-48B9FD58271C}" srcOrd="1" destOrd="0" presId="urn:microsoft.com/office/officeart/2011/layout/CircleProcess"/>
    <dgm:cxn modelId="{265E9349-EC76-49AE-B5D9-8F1573D422F1}" type="presOf" srcId="{A316CD53-07C0-417D-B0EB-E45F93C64BF0}" destId="{118432B8-04DF-427B-B740-427280476F3C}" srcOrd="0" destOrd="0" presId="urn:microsoft.com/office/officeart/2011/layout/CircleProcess"/>
    <dgm:cxn modelId="{0AE6D987-4D1E-4A4E-A68A-84308DA2B7F5}" type="presOf" srcId="{FF0A726C-5CFB-427E-A0B3-5DD46E64A87B}" destId="{B180B7EE-E2F4-490D-A2CD-53E342FF9453}" srcOrd="0" destOrd="0" presId="urn:microsoft.com/office/officeart/2011/layout/CircleProcess"/>
    <dgm:cxn modelId="{39914331-23FD-48D4-B8FA-07466758CF38}" type="presOf" srcId="{A316CD53-07C0-417D-B0EB-E45F93C64BF0}" destId="{6891224C-8397-4DCC-87CB-353BD2D6B4B2}" srcOrd="1" destOrd="0" presId="urn:microsoft.com/office/officeart/2011/layout/CircleProcess"/>
    <dgm:cxn modelId="{8845CF54-1AE1-4A00-AA7A-D9E5EECC8C06}" type="presOf" srcId="{2F6C9268-F152-4D4C-8B57-9E5B760ED0BB}" destId="{080655ED-94B2-4745-8898-C23ACACC63AD}" srcOrd="0" destOrd="0" presId="urn:microsoft.com/office/officeart/2011/layout/CircleProcess"/>
    <dgm:cxn modelId="{B4E48207-DB26-41AA-B1C5-59B83FE1CD06}" srcId="{C9438C23-4693-4493-B9E5-623F9C36DF71}" destId="{2F6C9268-F152-4D4C-8B57-9E5B760ED0BB}" srcOrd="2" destOrd="0" parTransId="{75617891-6085-4BA4-B8E6-0329D38E012A}" sibTransId="{B1D76814-0CC4-4C56-8F4D-C58CEE2949BF}"/>
    <dgm:cxn modelId="{3D9AFD0E-0497-4C22-BBE1-D9C7C5AD4E95}" srcId="{C9438C23-4693-4493-B9E5-623F9C36DF71}" destId="{FF0A726C-5CFB-427E-A0B3-5DD46E64A87B}" srcOrd="1" destOrd="0" parTransId="{4B750D41-20EA-42CF-B6C6-B8D4B31DF4CB}" sibTransId="{FC70B52B-581F-4561-8AE3-B9E5E0FE297C}"/>
    <dgm:cxn modelId="{DE4FCE57-1182-4D5A-8390-B0906D7FEC4D}" type="presParOf" srcId="{7DB7A17A-1BC3-429C-9178-DD23F527494C}" destId="{DF2E7792-7C42-4EAE-8A5C-634291876F19}" srcOrd="0" destOrd="0" presId="urn:microsoft.com/office/officeart/2011/layout/CircleProcess"/>
    <dgm:cxn modelId="{A20334E3-9312-4790-BEE0-512741888E58}" type="presParOf" srcId="{DF2E7792-7C42-4EAE-8A5C-634291876F19}" destId="{85249D08-D9E2-410D-9F34-3B6C1BF071CE}" srcOrd="0" destOrd="0" presId="urn:microsoft.com/office/officeart/2011/layout/CircleProcess"/>
    <dgm:cxn modelId="{B2EB303C-FA52-4C2C-811A-34D1235A4888}" type="presParOf" srcId="{7DB7A17A-1BC3-429C-9178-DD23F527494C}" destId="{BBA20F68-77D4-43C8-AD9C-F0C439829F34}" srcOrd="1" destOrd="0" presId="urn:microsoft.com/office/officeart/2011/layout/CircleProcess"/>
    <dgm:cxn modelId="{CF354204-0C1F-4741-8317-14CE5AB71AC9}" type="presParOf" srcId="{BBA20F68-77D4-43C8-AD9C-F0C439829F34}" destId="{080655ED-94B2-4745-8898-C23ACACC63AD}" srcOrd="0" destOrd="0" presId="urn:microsoft.com/office/officeart/2011/layout/CircleProcess"/>
    <dgm:cxn modelId="{71B3D1FA-F920-4A29-95B4-73185A30B74E}" type="presParOf" srcId="{7DB7A17A-1BC3-429C-9178-DD23F527494C}" destId="{11DF6707-EDC1-4C7A-8B83-0FF88D5774BE}" srcOrd="2" destOrd="0" presId="urn:microsoft.com/office/officeart/2011/layout/CircleProcess"/>
    <dgm:cxn modelId="{5B418A70-0BCE-4B38-A4F1-2A7DD28D7CB0}" type="presParOf" srcId="{7DB7A17A-1BC3-429C-9178-DD23F527494C}" destId="{727CE5F7-9138-4FD0-9C81-2D61C5FA6234}" srcOrd="3" destOrd="0" presId="urn:microsoft.com/office/officeart/2011/layout/CircleProcess"/>
    <dgm:cxn modelId="{50CB569A-8B79-4B7D-8A15-7F262BFA04A4}" type="presParOf" srcId="{727CE5F7-9138-4FD0-9C81-2D61C5FA6234}" destId="{EE0C8EB2-7B77-4892-A9D8-694FBF15321F}" srcOrd="0" destOrd="0" presId="urn:microsoft.com/office/officeart/2011/layout/CircleProcess"/>
    <dgm:cxn modelId="{5952A9D0-928B-409E-BECE-4ECCC303A50B}" type="presParOf" srcId="{7DB7A17A-1BC3-429C-9178-DD23F527494C}" destId="{EE9F8D12-0399-4B6C-9204-2453D78E9242}" srcOrd="4" destOrd="0" presId="urn:microsoft.com/office/officeart/2011/layout/CircleProcess"/>
    <dgm:cxn modelId="{12A9BA4C-0808-4307-9F70-CA234C22614A}" type="presParOf" srcId="{EE9F8D12-0399-4B6C-9204-2453D78E9242}" destId="{B180B7EE-E2F4-490D-A2CD-53E342FF9453}" srcOrd="0" destOrd="0" presId="urn:microsoft.com/office/officeart/2011/layout/CircleProcess"/>
    <dgm:cxn modelId="{45FE2CF8-1E8A-4709-B8C4-CAB9F44F7062}" type="presParOf" srcId="{7DB7A17A-1BC3-429C-9178-DD23F527494C}" destId="{60E6BF4C-8B53-441D-8083-48B9FD58271C}" srcOrd="5" destOrd="0" presId="urn:microsoft.com/office/officeart/2011/layout/CircleProcess"/>
    <dgm:cxn modelId="{A7F21BBC-C13B-47B4-8472-25354E92D1BE}" type="presParOf" srcId="{7DB7A17A-1BC3-429C-9178-DD23F527494C}" destId="{A81D4F7B-A5D8-4010-83D6-F029178DB1A7}" srcOrd="6" destOrd="0" presId="urn:microsoft.com/office/officeart/2011/layout/CircleProcess"/>
    <dgm:cxn modelId="{7E15B63E-5B27-4DD1-9655-1AFA56E91891}" type="presParOf" srcId="{A81D4F7B-A5D8-4010-83D6-F029178DB1A7}" destId="{CB3A3632-ADDF-490D-A045-9627B609444F}" srcOrd="0" destOrd="0" presId="urn:microsoft.com/office/officeart/2011/layout/CircleProcess"/>
    <dgm:cxn modelId="{DB74B951-196A-4A61-8674-501B98124627}" type="presParOf" srcId="{7DB7A17A-1BC3-429C-9178-DD23F527494C}" destId="{291D2244-00CD-42CC-A156-1FAF058475FF}" srcOrd="7" destOrd="0" presId="urn:microsoft.com/office/officeart/2011/layout/CircleProcess"/>
    <dgm:cxn modelId="{D0192F6B-C420-4319-8B06-4EDB25D774E3}" type="presParOf" srcId="{291D2244-00CD-42CC-A156-1FAF058475FF}" destId="{118432B8-04DF-427B-B740-427280476F3C}" srcOrd="0" destOrd="0" presId="urn:microsoft.com/office/officeart/2011/layout/CircleProcess"/>
    <dgm:cxn modelId="{A2564728-524A-475A-A278-0C97B6CD3233}" type="presParOf" srcId="{7DB7A17A-1BC3-429C-9178-DD23F527494C}" destId="{6891224C-8397-4DCC-87CB-353BD2D6B4B2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1A1D1-8C2A-4915-BA76-164681DF23B3}">
      <dsp:nvSpPr>
        <dsp:cNvPr id="0" name=""/>
        <dsp:cNvSpPr/>
      </dsp:nvSpPr>
      <dsp:spPr>
        <a:xfrm>
          <a:off x="2017652" y="1673"/>
          <a:ext cx="1492657" cy="1492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নিয়োগ বিজ্ঞপ্তি</a:t>
          </a:r>
          <a:endParaRPr lang="en-US" sz="1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36247" y="220268"/>
        <a:ext cx="1055467" cy="1055467"/>
      </dsp:txXfrm>
    </dsp:sp>
    <dsp:sp modelId="{A2F4E57A-C732-403A-8A62-90B4DED9240F}">
      <dsp:nvSpPr>
        <dsp:cNvPr id="0" name=""/>
        <dsp:cNvSpPr/>
      </dsp:nvSpPr>
      <dsp:spPr>
        <a:xfrm rot="2160000">
          <a:off x="3463219" y="1148414"/>
          <a:ext cx="397145" cy="5037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3474596" y="1214153"/>
        <a:ext cx="278002" cy="302264"/>
      </dsp:txXfrm>
    </dsp:sp>
    <dsp:sp modelId="{319B752F-F11B-4D7D-A7C8-8128C2C23243}">
      <dsp:nvSpPr>
        <dsp:cNvPr id="0" name=""/>
        <dsp:cNvSpPr/>
      </dsp:nvSpPr>
      <dsp:spPr>
        <a:xfrm>
          <a:off x="3831460" y="1319482"/>
          <a:ext cx="1492657" cy="1492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দরপত্র প্রকাশ</a:t>
          </a:r>
          <a:endParaRPr lang="en-US" sz="1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0055" y="1538077"/>
        <a:ext cx="1055467" cy="1055467"/>
      </dsp:txXfrm>
    </dsp:sp>
    <dsp:sp modelId="{252FA9E0-F19F-4D88-B198-8282691A1178}">
      <dsp:nvSpPr>
        <dsp:cNvPr id="0" name=""/>
        <dsp:cNvSpPr/>
      </dsp:nvSpPr>
      <dsp:spPr>
        <a:xfrm rot="6480000">
          <a:off x="4036283" y="2869364"/>
          <a:ext cx="397145" cy="5037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 rot="10800000">
        <a:off x="4114263" y="2913462"/>
        <a:ext cx="278002" cy="302264"/>
      </dsp:txXfrm>
    </dsp:sp>
    <dsp:sp modelId="{40285671-636F-4618-9CDD-3FDD1CA09FAD}">
      <dsp:nvSpPr>
        <dsp:cNvPr id="0" name=""/>
        <dsp:cNvSpPr/>
      </dsp:nvSpPr>
      <dsp:spPr>
        <a:xfrm>
          <a:off x="3138647" y="3451741"/>
          <a:ext cx="1492657" cy="1492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cap="none" spc="0" dirty="0" smtClean="0">
              <a:ln w="22225"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বিভিন্ন প্রকার আদেশ</a:t>
          </a:r>
          <a:endParaRPr lang="en-US" sz="2000" b="1" kern="1200" cap="none" spc="0" dirty="0">
            <a:ln w="22225">
              <a:prstDash val="solid"/>
            </a:ln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7242" y="3670336"/>
        <a:ext cx="1055467" cy="1055467"/>
      </dsp:txXfrm>
    </dsp:sp>
    <dsp:sp modelId="{728A7644-65B3-446E-8D77-0FB59573C81B}">
      <dsp:nvSpPr>
        <dsp:cNvPr id="0" name=""/>
        <dsp:cNvSpPr/>
      </dsp:nvSpPr>
      <dsp:spPr>
        <a:xfrm rot="10800000">
          <a:off x="2576648" y="3946184"/>
          <a:ext cx="397145" cy="5037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 rot="10800000">
        <a:off x="2695791" y="4046938"/>
        <a:ext cx="278002" cy="302264"/>
      </dsp:txXfrm>
    </dsp:sp>
    <dsp:sp modelId="{267BB8F8-A8B4-43CF-9BD1-ACCCB19F6627}">
      <dsp:nvSpPr>
        <dsp:cNvPr id="0" name=""/>
        <dsp:cNvSpPr/>
      </dsp:nvSpPr>
      <dsp:spPr>
        <a:xfrm>
          <a:off x="896657" y="3451741"/>
          <a:ext cx="1492657" cy="1492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দিকনির্দেশনা</a:t>
          </a:r>
          <a:endParaRPr lang="en-US" sz="14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ysClr val="windowText" lastClr="0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15252" y="3670336"/>
        <a:ext cx="1055467" cy="1055467"/>
      </dsp:txXfrm>
    </dsp:sp>
    <dsp:sp modelId="{0DCA1232-EE83-47D0-B590-765C91435B8E}">
      <dsp:nvSpPr>
        <dsp:cNvPr id="0" name=""/>
        <dsp:cNvSpPr/>
      </dsp:nvSpPr>
      <dsp:spPr>
        <a:xfrm rot="15120000">
          <a:off x="1101480" y="2890744"/>
          <a:ext cx="397145" cy="5037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 rot="10800000">
        <a:off x="1179460" y="3048154"/>
        <a:ext cx="278002" cy="302264"/>
      </dsp:txXfrm>
    </dsp:sp>
    <dsp:sp modelId="{734A769D-5ED7-45E4-9B67-9CBAE64C5BB4}">
      <dsp:nvSpPr>
        <dsp:cNvPr id="0" name=""/>
        <dsp:cNvSpPr/>
      </dsp:nvSpPr>
      <dsp:spPr>
        <a:xfrm>
          <a:off x="203844" y="1319482"/>
          <a:ext cx="1492657" cy="1492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 বিভিন্ন নিয়মকানুন</a:t>
          </a:r>
          <a:endParaRPr lang="en-US" sz="20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2439" y="1538077"/>
        <a:ext cx="1055467" cy="1055467"/>
      </dsp:txXfrm>
    </dsp:sp>
    <dsp:sp modelId="{A433EACD-B79D-4A12-B4C6-96D406B12147}">
      <dsp:nvSpPr>
        <dsp:cNvPr id="0" name=""/>
        <dsp:cNvSpPr/>
      </dsp:nvSpPr>
      <dsp:spPr>
        <a:xfrm rot="19440000">
          <a:off x="1649411" y="1161627"/>
          <a:ext cx="397145" cy="5037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1660788" y="1297396"/>
        <a:ext cx="278002" cy="30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49D08-D9E2-410D-9F34-3B6C1BF071CE}">
      <dsp:nvSpPr>
        <dsp:cNvPr id="0" name=""/>
        <dsp:cNvSpPr/>
      </dsp:nvSpPr>
      <dsp:spPr>
        <a:xfrm>
          <a:off x="3873707" y="1138682"/>
          <a:ext cx="1689779" cy="1690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655ED-94B2-4745-8898-C23ACACC63AD}">
      <dsp:nvSpPr>
        <dsp:cNvPr id="0" name=""/>
        <dsp:cNvSpPr/>
      </dsp:nvSpPr>
      <dsp:spPr>
        <a:xfrm>
          <a:off x="3929813" y="1195028"/>
          <a:ext cx="1577567" cy="1577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কলসেন্টারের মাধ্যমে মতামত গ্রহণ</a:t>
          </a:r>
          <a:endParaRPr lang="en-US" sz="1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5337" y="1420414"/>
        <a:ext cx="1126519" cy="1126629"/>
      </dsp:txXfrm>
    </dsp:sp>
    <dsp:sp modelId="{EE0C8EB2-7B77-4892-A9D8-694FBF15321F}">
      <dsp:nvSpPr>
        <dsp:cNvPr id="0" name=""/>
        <dsp:cNvSpPr/>
      </dsp:nvSpPr>
      <dsp:spPr>
        <a:xfrm rot="2700000">
          <a:off x="2129307" y="1140725"/>
          <a:ext cx="1685709" cy="16857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B7EE-E2F4-490D-A2CD-53E342FF9453}">
      <dsp:nvSpPr>
        <dsp:cNvPr id="0" name=""/>
        <dsp:cNvSpPr/>
      </dsp:nvSpPr>
      <dsp:spPr>
        <a:xfrm>
          <a:off x="2183378" y="1195028"/>
          <a:ext cx="1577567" cy="1577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সংশ্লিষ্ট দপ্তরে জনগণের মতামত গ্রহণ</a:t>
          </a:r>
          <a:endParaRPr lang="en-US" sz="1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08902" y="1420414"/>
        <a:ext cx="1126519" cy="1126629"/>
      </dsp:txXfrm>
    </dsp:sp>
    <dsp:sp modelId="{CB3A3632-ADDF-490D-A045-9627B609444F}">
      <dsp:nvSpPr>
        <dsp:cNvPr id="0" name=""/>
        <dsp:cNvSpPr/>
      </dsp:nvSpPr>
      <dsp:spPr>
        <a:xfrm rot="2700000">
          <a:off x="382871" y="1140725"/>
          <a:ext cx="1685709" cy="16857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432B8-04DF-427B-B740-427280476F3C}">
      <dsp:nvSpPr>
        <dsp:cNvPr id="0" name=""/>
        <dsp:cNvSpPr/>
      </dsp:nvSpPr>
      <dsp:spPr>
        <a:xfrm>
          <a:off x="436942" y="1195028"/>
          <a:ext cx="1577567" cy="1577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সরকারী নীতিমালা ও আইন প্রণয়ন</a:t>
          </a:r>
          <a:endParaRPr lang="en-US" sz="1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2466" y="1420414"/>
        <a:ext cx="1126519" cy="1126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65769-8BC7-4687-A513-998DAB09121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1B33-4CD1-4BD1-9730-C28B3410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6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9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বে বা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5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0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9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7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8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8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3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0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D424-A780-4C90-81D0-F01D0979BAC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5271" y="471454"/>
            <a:ext cx="7994073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2" y="1662545"/>
            <a:ext cx="8928166" cy="4924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9853" y="253791"/>
            <a:ext cx="7412181" cy="1371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782" y="2634868"/>
            <a:ext cx="9476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এর ঠিকানা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526471" y="2704977"/>
            <a:ext cx="1191492" cy="6377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526471" y="4184073"/>
            <a:ext cx="1191492" cy="6511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5782" y="3990109"/>
            <a:ext cx="9476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 কিভাবে জনগণের এক বিরাট অংশকে সরাসরি কোন বার্তা পৌছাতে পারে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61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3" y="1259464"/>
            <a:ext cx="4613564" cy="3520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" y="1259465"/>
            <a:ext cx="4572001" cy="3520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60273" y="95485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4" y="5439943"/>
            <a:ext cx="11831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পাঠ্যপুস্তক অনলাইনে সহজে প্রাপ্তির জন্য সরকারিভাবে প্ল্যাটফর্ম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করা হয়েছে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(www.ebook.gov.bd)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8" y="1066800"/>
            <a:ext cx="3599636" cy="295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6" y="2542310"/>
            <a:ext cx="3412548" cy="2946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51" y="2487973"/>
            <a:ext cx="3408218" cy="3000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20333" y="109102"/>
            <a:ext cx="85344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ই-পুর্জি বা ইক্ষু সরবরাহের অনুমতিপত্র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1" y="1591830"/>
            <a:ext cx="784013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মোবাইলের মাধ্যমে কৃষকরা তাদের পুর্জি পাচ্ছে।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360" y="5823687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হয়রানির অবসান হয় এবং ইক্ষু সরবরাহ উন্নত করতে পেরেছে।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112043"/>
            <a:ext cx="3491346" cy="3750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7" y="1136073"/>
            <a:ext cx="3643744" cy="3726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2733" y="304800"/>
            <a:ext cx="863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 পরীক্ষার ফলাফল প্রকাশ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328" y="5237018"/>
            <a:ext cx="11042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দেশের সকল পাবলিক পরীক্ষার ফলাফল অনলাইনে এবং মোবাইলের মাধ্যমে প্রকাশ করা হচ্ছে।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29" y="1112043"/>
            <a:ext cx="3548743" cy="37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9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09" y="1237381"/>
            <a:ext cx="3102879" cy="327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" y="1237381"/>
            <a:ext cx="3692461" cy="327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13563" y="193964"/>
            <a:ext cx="4752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ই-স্বাস্থ্যসেবা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51" y="1237381"/>
            <a:ext cx="3546985" cy="3251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8836" y="5247758"/>
            <a:ext cx="10806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মোবাইল,ইন্টারনেটের মাধ্যমে চিকিৎসা সেবা দেওয়া হয় যাকে টেলিমেডিসিন বলে।এছাড়া সরকারি হাসপাতালে ব্যবস্থাপনা সম্পর্কে মোবাইল বা এস এম এসে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অভিযোগ পাঠানোর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 নেওয়া হয়েছে।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594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3" y="1294966"/>
            <a:ext cx="2909456" cy="3567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2" y="1294965"/>
            <a:ext cx="3089846" cy="3567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4" y="1294965"/>
            <a:ext cx="3900056" cy="3448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61533" y="443345"/>
            <a:ext cx="904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 আয়কর রিটার্ন প্রস্তুতকরণ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562" y="5068234"/>
            <a:ext cx="1139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 বসে আয়করদাতারা তাদের আয়করের হিসাব করতে পারেন এবং রিটার্ন তৈরি ও দাখিল করতে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1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1101435"/>
            <a:ext cx="3061855" cy="3401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5793" r="22503" b="20907"/>
          <a:stretch/>
        </p:blipFill>
        <p:spPr>
          <a:xfrm>
            <a:off x="8035636" y="1101435"/>
            <a:ext cx="3588328" cy="3401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" y="1101435"/>
            <a:ext cx="3695779" cy="3401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696690" y="138545"/>
            <a:ext cx="358370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স্থানান্তর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095" y="5390007"/>
            <a:ext cx="11485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পোস্টাল ক্যাশ কার্ড,মোবাইল ব্যাংকিং,ইএমটিএস এর মাধ্যমে এক স্থান থেকে অন্য স্থানে অর্থ প্রেরণ সহজ ও দ্রুত হয়েছে।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13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2729" y="429718"/>
            <a:ext cx="5051684" cy="7844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 rot="5400000">
            <a:off x="5048593" y="1653322"/>
            <a:ext cx="1579695" cy="1154242"/>
          </a:xfrm>
          <a:prstGeom prst="stripedRightArrow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12800" y="3623733"/>
            <a:ext cx="1048173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সরকারের আরো অনেক কর্মকান্ডে তথ্য ও যোগাযোগ প্রযুক্তির প্রয়োগ দেখা যায়। তোমার এলাকায় এরকম কার্যাবলির একটি তালিকা তোমার বন্ধুদের নিয়ে তৈরি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881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94" y="1068534"/>
            <a:ext cx="3333750" cy="2867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61" y="1068534"/>
            <a:ext cx="3269561" cy="2867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318655"/>
            <a:ext cx="4385453" cy="62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7" y="1068534"/>
            <a:ext cx="3810000" cy="2867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9163" y="27643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পরিসেবার বিল পরিশোধ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677" y="4267200"/>
            <a:ext cx="10735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বিদ্যুৎ,পানি,গ্যাস এসকল পরিসেবার বিল বর্তমানে অনলাইনে বা মোবাইল ফোনের মাধ্যমে পরিশোধ করা যায়।পূর্বে এই বিল পরিশোধ করতে গ্রাহকের অনেক ভোগান্তি হতো।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8" y="1072734"/>
            <a:ext cx="3573400" cy="3333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78" y="1072733"/>
            <a:ext cx="3528232" cy="3333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798350" y="138547"/>
            <a:ext cx="257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418" y="4890655"/>
            <a:ext cx="10308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অনলাইনে বা মোবাইল ফোনে ট্রেন,বাস বা বিমানের টিকেট সংগ্রহ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32" y="1072732"/>
            <a:ext cx="3017345" cy="33330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448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325" y="669733"/>
            <a:ext cx="6142007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9" y="3243210"/>
            <a:ext cx="6792686" cy="32932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  <a:latin typeface="ChandrabatiMatraMJ" pitchFamily="2" charset="0"/>
              </a:rPr>
              <a:t>    ‡</a:t>
            </a:r>
            <a:r>
              <a:rPr lang="en-US" sz="4800" b="1" dirty="0" err="1" smtClean="0">
                <a:solidFill>
                  <a:srgbClr val="00B0F0"/>
                </a:solidFill>
                <a:latin typeface="ChandrabatiMatraMJ" pitchFamily="2" charset="0"/>
              </a:rPr>
              <a:t>gv</a:t>
            </a:r>
            <a:r>
              <a:rPr lang="en-US" sz="4800" b="1" dirty="0" smtClean="0">
                <a:solidFill>
                  <a:srgbClr val="00B0F0"/>
                </a:solidFill>
                <a:latin typeface="ChandrabatiMatraMJ" pitchFamily="2" charset="0"/>
              </a:rPr>
              <a:t>: ‡</a:t>
            </a:r>
            <a:r>
              <a:rPr lang="en-US" sz="4800" b="1" dirty="0" err="1" smtClean="0">
                <a:solidFill>
                  <a:srgbClr val="00B0F0"/>
                </a:solidFill>
                <a:latin typeface="ChandrabatiMatraMJ" pitchFamily="2" charset="0"/>
              </a:rPr>
              <a:t>gv¯ÍvwdRvi</a:t>
            </a:r>
            <a:r>
              <a:rPr lang="en-US" sz="4800" b="1" dirty="0" smtClean="0">
                <a:solidFill>
                  <a:srgbClr val="00B0F0"/>
                </a:solidFill>
                <a:latin typeface="ChandrabatiMatraMJ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ChandrabatiMatraMJ" pitchFamily="2" charset="0"/>
              </a:rPr>
              <a:t>ingvb</a:t>
            </a:r>
            <a:endParaRPr lang="en-US" sz="4800" b="1" dirty="0">
              <a:solidFill>
                <a:srgbClr val="00B0F0"/>
              </a:solidFill>
              <a:latin typeface="ChandrabatiMatraMJ" pitchFamily="2" charset="0"/>
            </a:endParaRPr>
          </a:p>
          <a:p>
            <a:r>
              <a:rPr lang="en-US" sz="4000" dirty="0" smtClean="0">
                <a:latin typeface="ChandrabatiMatraMJ" pitchFamily="2" charset="0"/>
              </a:rPr>
              <a:t>	</a:t>
            </a:r>
            <a:r>
              <a:rPr lang="en-US" sz="4000" dirty="0" err="1" smtClean="0">
                <a:solidFill>
                  <a:srgbClr val="7030A0"/>
                </a:solidFill>
                <a:latin typeface="ChandrabatiMatraMJ" pitchFamily="2" charset="0"/>
              </a:rPr>
              <a:t>mnKvix</a:t>
            </a:r>
            <a:r>
              <a:rPr lang="en-US" sz="4000" dirty="0" smtClean="0">
                <a:solidFill>
                  <a:srgbClr val="7030A0"/>
                </a:solidFill>
                <a:latin typeface="ChandrabatiMatraMJ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ChandrabatiMatraMJ" pitchFamily="2" charset="0"/>
              </a:rPr>
              <a:t>wkÿK</a:t>
            </a:r>
            <a:endParaRPr lang="en-US" sz="4000" dirty="0">
              <a:solidFill>
                <a:srgbClr val="7030A0"/>
              </a:solidFill>
              <a:latin typeface="ChandrabatiMatraMJ" pitchFamily="2" charset="0"/>
            </a:endParaRPr>
          </a:p>
          <a:p>
            <a:r>
              <a:rPr lang="en-US" sz="4000" dirty="0">
                <a:solidFill>
                  <a:srgbClr val="7030A0"/>
                </a:solidFill>
                <a:latin typeface="ChandrabatiMatraMJ" pitchFamily="2" charset="0"/>
              </a:rPr>
              <a:t>‡</a:t>
            </a:r>
            <a:r>
              <a:rPr lang="en-US" sz="4000" dirty="0" err="1">
                <a:solidFill>
                  <a:srgbClr val="7030A0"/>
                </a:solidFill>
                <a:latin typeface="ChandrabatiMatraMJ" pitchFamily="2" charset="0"/>
              </a:rPr>
              <a:t>LvÆvcvov</a:t>
            </a:r>
            <a:r>
              <a:rPr lang="en-US" sz="4000" dirty="0">
                <a:solidFill>
                  <a:srgbClr val="7030A0"/>
                </a:solidFill>
                <a:latin typeface="ChandrabatiMatraMJ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ChandrabatiMatraMJ" pitchFamily="2" charset="0"/>
              </a:rPr>
              <a:t>wmwÏKxqv</a:t>
            </a:r>
            <a:r>
              <a:rPr lang="en-US" sz="4000" dirty="0">
                <a:solidFill>
                  <a:srgbClr val="7030A0"/>
                </a:solidFill>
                <a:latin typeface="ChandrabatiMatraMJ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ChandrabatiMatraMJ" pitchFamily="2" charset="0"/>
              </a:rPr>
              <a:t>dvwhj</a:t>
            </a:r>
            <a:r>
              <a:rPr lang="en-US" sz="4000" dirty="0">
                <a:solidFill>
                  <a:srgbClr val="7030A0"/>
                </a:solidFill>
                <a:latin typeface="ChandrabatiMatraMJ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ChandrabatiMatraMJ" pitchFamily="2" charset="0"/>
              </a:rPr>
              <a:t>gv</a:t>
            </a:r>
            <a:r>
              <a:rPr lang="en-US" sz="4000" dirty="0">
                <a:solidFill>
                  <a:srgbClr val="7030A0"/>
                </a:solidFill>
                <a:latin typeface="ChandrabatiMatraMJ" pitchFamily="2" charset="0"/>
              </a:rPr>
              <a:t>`ª</a:t>
            </a:r>
            <a:r>
              <a:rPr lang="en-US" sz="4000" dirty="0" err="1">
                <a:solidFill>
                  <a:srgbClr val="7030A0"/>
                </a:solidFill>
                <a:latin typeface="ChandrabatiMatraMJ" pitchFamily="2" charset="0"/>
              </a:rPr>
              <a:t>vmv</a:t>
            </a:r>
            <a:endParaRPr lang="en-US" sz="4000" dirty="0">
              <a:solidFill>
                <a:srgbClr val="7030A0"/>
              </a:solidFill>
              <a:latin typeface="ChandrabatiMatraMJ" pitchFamily="2" charset="0"/>
            </a:endParaRPr>
          </a:p>
          <a:p>
            <a:r>
              <a:rPr lang="en-US" sz="4000" dirty="0">
                <a:solidFill>
                  <a:srgbClr val="00B050"/>
                </a:solidFill>
                <a:latin typeface="ChandrabatiMatraMJ" pitchFamily="2" charset="0"/>
              </a:rPr>
              <a:t>‡</a:t>
            </a:r>
            <a:r>
              <a:rPr lang="en-US" sz="4000" dirty="0" err="1">
                <a:solidFill>
                  <a:srgbClr val="00B050"/>
                </a:solidFill>
                <a:latin typeface="ChandrabatiMatraMJ" pitchFamily="2" charset="0"/>
              </a:rPr>
              <a:t>gvevBj</a:t>
            </a:r>
            <a:r>
              <a:rPr lang="en-US" sz="4000" dirty="0">
                <a:solidFill>
                  <a:srgbClr val="00B050"/>
                </a:solidFill>
                <a:latin typeface="ChandrabatiMatraMJ" pitchFamily="2" charset="0"/>
              </a:rPr>
              <a:t>: 071628560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Email: kkpmb1976@gmail.com</a:t>
            </a:r>
            <a:endParaRPr lang="en-US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734" y="4069277"/>
            <a:ext cx="4467320" cy="21852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lang="bn-IN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bn-IN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229465"/>
            <a:ext cx="2963333" cy="33902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12322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23" y="1094509"/>
            <a:ext cx="8892580" cy="4128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81054" y="221673"/>
            <a:ext cx="460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 রেজিস্ট্রেশন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61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0618" y="235526"/>
            <a:ext cx="3920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290945" y="1357745"/>
            <a:ext cx="886691" cy="4987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4727" y="1158856"/>
            <a:ext cx="1033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এর ঠিকানা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346" y="2365294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www.bangladesh.gov.bd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54727" y="2476131"/>
            <a:ext cx="1274619" cy="410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180109" y="3235036"/>
            <a:ext cx="997527" cy="44334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4727" y="3034145"/>
            <a:ext cx="917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বলতে কি বুঝ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54727" y="4225636"/>
            <a:ext cx="1274619" cy="443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09455" y="3976255"/>
            <a:ext cx="8478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বা ইন্টারনেটের মাধ্যমে দূর থেকে যে চিকিৎসা সেবা নেওয়া হয় তাকে টেলিমেডিসিন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 animBg="1"/>
      <p:bldP spid="9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509" y="360218"/>
            <a:ext cx="367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53" y="1283548"/>
            <a:ext cx="5601566" cy="3202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66799" y="4809278"/>
            <a:ext cx="1058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বিভিন্ন প্রকার লেনদেনে আমরা কিভাবে তথ্য ও যোগাযোগ প্রযুক্তি ব্যবহার করছি তা নিজ নিজ খাতায়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07818" y="4918363"/>
            <a:ext cx="734291" cy="886692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792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3018" y="277091"/>
            <a:ext cx="4128655" cy="1015663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45" y="1514426"/>
            <a:ext cx="812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8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" y="1349972"/>
            <a:ext cx="5694219" cy="4787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9489" y="318655"/>
            <a:ext cx="1138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ও এর কার্যাবলী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7285206"/>
              </p:ext>
            </p:extLst>
          </p:nvPr>
        </p:nvGraphicFramePr>
        <p:xfrm>
          <a:off x="6497782" y="1191491"/>
          <a:ext cx="5527963" cy="494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68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2251678"/>
              </p:ext>
            </p:extLst>
          </p:nvPr>
        </p:nvGraphicFramePr>
        <p:xfrm>
          <a:off x="5999019" y="1482435"/>
          <a:ext cx="5597237" cy="396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2" y="1482435"/>
            <a:ext cx="4903873" cy="3967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0533" y="429492"/>
            <a:ext cx="1028699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ও নীতিমালা প্রণয়ন ও সংশোধন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70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8066" y="166255"/>
            <a:ext cx="561273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4733" y="5060771"/>
            <a:ext cx="11794067" cy="13438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কর্মকান্ডে তথ্য ও যোগাযোগ প্রযুক্তির প্রয়োগ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17" y="1302326"/>
            <a:ext cx="6481890" cy="3549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65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1" y="1399309"/>
            <a:ext cx="3286993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r="22430" b="8129"/>
          <a:stretch/>
        </p:blipFill>
        <p:spPr>
          <a:xfrm>
            <a:off x="4147705" y="1399309"/>
            <a:ext cx="2396836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82" y="1399309"/>
            <a:ext cx="4892194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70000" y="429491"/>
            <a:ext cx="845589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বিশেষ দিবস বা ঘটনা সম্পর্কে প্রচার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50873"/>
            <a:ext cx="11901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ফোনের মাধ্যমে জনগণের এক বিরাট অংশকে সরাসরি বার্তা পৌছাতে পারে।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868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0" y="637309"/>
            <a:ext cx="10862733" cy="70788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যা অর্জন করবে---</a:t>
            </a:r>
            <a:endParaRPr lang="en-US" sz="4000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493328" y="1517586"/>
            <a:ext cx="886691" cy="1114777"/>
          </a:xfrm>
          <a:prstGeom prst="downArrow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3163" y="3491346"/>
            <a:ext cx="10155381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কার্যক্রমে তথ্য ও যোগাযোগ প্রযুক্তি ব্যবহারের গুরুত্ব বর্ণনা করতে পারবে।</a:t>
            </a:r>
            <a:endParaRPr lang="en-US" sz="40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15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r="18653"/>
          <a:stretch/>
        </p:blipFill>
        <p:spPr>
          <a:xfrm>
            <a:off x="4655125" y="1052944"/>
            <a:ext cx="3158837" cy="2687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2"/>
          <a:stretch/>
        </p:blipFill>
        <p:spPr>
          <a:xfrm>
            <a:off x="8326580" y="1052944"/>
            <a:ext cx="2992583" cy="2687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2" y="1052944"/>
            <a:ext cx="3948545" cy="26875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6" y="4156112"/>
            <a:ext cx="3983182" cy="2327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039534" y="166254"/>
            <a:ext cx="55348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দোরগোড়ায় সরকারি সেবা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5126" y="4446544"/>
            <a:ext cx="7398330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রেডিও,টেলিভিশন,মোবাইল ফোন,ইন্টারনেটের মাধ্যমে নাগরিক সেবাসমূহ সরাসরি নাগরিকের দোরগোড়ায় এবং কোন কোন ক্ষেত্রে হাতের মুঠোয় পৌঁছে দেওয়া যায়।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10" y="1284623"/>
            <a:ext cx="7495311" cy="3680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51163" y="5271655"/>
            <a:ext cx="1120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 আবেদন করে জমি-জমা সংক্রান্ত বিভিন্ন দলিল এর সত্যায়িত অনুলিপি সংগ্রহ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2291" y="341442"/>
            <a:ext cx="389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ই-পর্চা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196AF2-F91F-4C4B-B1AB-21A411929CDB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426</Words>
  <Application>Microsoft Office PowerPoint</Application>
  <PresentationFormat>Custom</PresentationFormat>
  <Paragraphs>66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PC</cp:lastModifiedBy>
  <cp:revision>168</cp:revision>
  <dcterms:created xsi:type="dcterms:W3CDTF">2019-10-07T03:59:32Z</dcterms:created>
  <dcterms:modified xsi:type="dcterms:W3CDTF">2020-01-13T06:17:23Z</dcterms:modified>
</cp:coreProperties>
</file>