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150F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90D1-004A-427A-A50F-200A8380C21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F28D-6C43-46D9-B152-39027213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5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90D1-004A-427A-A50F-200A8380C21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F28D-6C43-46D9-B152-39027213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2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90D1-004A-427A-A50F-200A8380C21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F28D-6C43-46D9-B152-39027213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0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90D1-004A-427A-A50F-200A8380C21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F28D-6C43-46D9-B152-39027213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3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90D1-004A-427A-A50F-200A8380C21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F28D-6C43-46D9-B152-39027213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28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90D1-004A-427A-A50F-200A8380C21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F28D-6C43-46D9-B152-39027213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24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90D1-004A-427A-A50F-200A8380C21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F28D-6C43-46D9-B152-39027213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54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90D1-004A-427A-A50F-200A8380C21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F28D-6C43-46D9-B152-39027213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8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90D1-004A-427A-A50F-200A8380C21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F28D-6C43-46D9-B152-39027213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30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90D1-004A-427A-A50F-200A8380C21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F28D-6C43-46D9-B152-39027213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9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590D1-004A-427A-A50F-200A8380C21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F28D-6C43-46D9-B152-39027213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1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590D1-004A-427A-A50F-200A8380C217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5F28D-6C43-46D9-B152-390272135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7620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সুপ্রিয় শিক্ষার্থীবৃন্দ সবাইকে শুভেচ্ছা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981200"/>
            <a:ext cx="7482254" cy="4191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47800"/>
            <a:ext cx="3276600" cy="2667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447800"/>
            <a:ext cx="3886200" cy="2667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2154640" y="3048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চিত্র দুটি লক্ষ করি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3940" y="4349859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এইডসের লক্ষণ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4349859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এইডসের লক্ষণ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295400"/>
            <a:ext cx="4724400" cy="3124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2819400" y="381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দলগত কাজ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50292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/>
              <a:t>এইডসের লক্ষণগুলো আলোচনা করে উপস্থাপণ কর 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304800" y="381000"/>
            <a:ext cx="8610600" cy="1219200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eflateBottom">
              <a:avLst/>
            </a:prstTxWarp>
          </a:bodyPr>
          <a:lstStyle/>
          <a:p>
            <a:pPr algn="ctr"/>
            <a:r>
              <a:rPr lang="bn-IN" sz="1000" dirty="0" smtClean="0">
                <a:solidFill>
                  <a:schemeClr val="tx1"/>
                </a:solidFill>
              </a:rPr>
              <a:t>মূল্যায়ন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2525" y="1693460"/>
            <a:ext cx="4229100" cy="272614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.</a:t>
            </a:r>
            <a:r>
              <a:rPr lang="bn-IN" sz="3200" dirty="0" smtClean="0">
                <a:solidFill>
                  <a:schemeClr val="tx1"/>
                </a:solidFill>
              </a:rPr>
              <a:t>১। এইচআইভি কী ?</a:t>
            </a:r>
          </a:p>
          <a:p>
            <a:pPr algn="ctr"/>
            <a:endParaRPr lang="bn-IN" sz="32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1197875" y="3056530"/>
            <a:ext cx="2438400" cy="1219200"/>
          </a:xfrm>
          <a:prstGeom prst="wedgeRoundRectCallo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Stop">
              <a:avLst/>
            </a:prstTxWarp>
          </a:bodyPr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উত্তর-</a:t>
            </a:r>
          </a:p>
          <a:p>
            <a:pPr algn="ctr"/>
            <a:r>
              <a:rPr lang="bn-IN" dirty="0" smtClean="0">
                <a:solidFill>
                  <a:schemeClr val="tx1"/>
                </a:solidFill>
              </a:rPr>
              <a:t>ভাইরাস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105401" y="1693460"/>
            <a:ext cx="3657600" cy="37167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সর্বপ্রথম এইডস শনাক্ত হয় কোন দেশে ?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lowchart: Display 10"/>
          <p:cNvSpPr/>
          <p:nvPr/>
        </p:nvSpPr>
        <p:spPr>
          <a:xfrm>
            <a:off x="5426974" y="3886200"/>
            <a:ext cx="2878825" cy="1371600"/>
          </a:xfrm>
          <a:prstGeom prst="flowChartDisplay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</a:rPr>
              <a:t>উত্তর- আমেরিকা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Flowchart: Document 11"/>
          <p:cNvSpPr/>
          <p:nvPr/>
        </p:nvSpPr>
        <p:spPr>
          <a:xfrm>
            <a:off x="302525" y="4800600"/>
            <a:ext cx="4574275" cy="1752600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এইডস সর্বপ্রথম কত সালে শনাক্ত হয় ?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উত্তর-১৯৮১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47800"/>
            <a:ext cx="3886200" cy="4648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450074"/>
            <a:ext cx="3657600" cy="47221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2819400" y="5334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/>
              <a:t>চিত্র দুটি লক্ষ করি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752600"/>
            <a:ext cx="4724400" cy="3124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Flowchart: Document 2"/>
          <p:cNvSpPr/>
          <p:nvPr/>
        </p:nvSpPr>
        <p:spPr>
          <a:xfrm>
            <a:off x="2400300" y="457200"/>
            <a:ext cx="3733800" cy="914400"/>
          </a:xfrm>
          <a:prstGeom prst="flowChartDocumen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1">
              <a:avLst/>
            </a:prstTxWarp>
          </a:bodyPr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বাড়ীর কাজ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5257800"/>
            <a:ext cx="8763000" cy="1066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এইচআইভি ও এইডস হতে মুক্ত থাকার উপায়গুলো লিখে আনবে ।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381000" y="228600"/>
            <a:ext cx="8610600" cy="3810000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ArchDownPour">
              <a:avLst/>
            </a:prstTxWarp>
          </a:bodyPr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ধন্যবাদ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343400"/>
            <a:ext cx="7710854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defined Process 3"/>
          <p:cNvSpPr/>
          <p:nvPr/>
        </p:nvSpPr>
        <p:spPr>
          <a:xfrm>
            <a:off x="228600" y="2514600"/>
            <a:ext cx="4495800" cy="4038600"/>
          </a:xfrm>
          <a:prstGeom prst="flowChartPredefined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M</a:t>
            </a:r>
            <a:r>
              <a:rPr lang="en-US" sz="2800" dirty="0" err="1" smtClean="0">
                <a:solidFill>
                  <a:schemeClr val="tx1"/>
                </a:solidFill>
              </a:rPr>
              <a:t>মোছাঃ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শিউলী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বেগম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সহকারী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শিক্ষক</a:t>
            </a:r>
            <a:r>
              <a:rPr lang="en-US" sz="2800" dirty="0" smtClean="0">
                <a:solidFill>
                  <a:schemeClr val="tx1"/>
                </a:solidFill>
              </a:rPr>
              <a:t> ( </a:t>
            </a:r>
            <a:r>
              <a:rPr lang="en-US" sz="2800" dirty="0" err="1" smtClean="0">
                <a:solidFill>
                  <a:schemeClr val="tx1"/>
                </a:solidFill>
              </a:rPr>
              <a:t>আইসিটি</a:t>
            </a:r>
            <a:r>
              <a:rPr lang="en-US" sz="2800" dirty="0" smtClean="0">
                <a:solidFill>
                  <a:schemeClr val="tx1"/>
                </a:solidFill>
              </a:rPr>
              <a:t> )</a:t>
            </a: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আরজিদেবীপুর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শিয়ালকোট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আলিম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মাদ্রাসা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পার্বতীপুর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দিনাজপুর</a:t>
            </a:r>
            <a:r>
              <a:rPr lang="en-US" sz="2800" dirty="0" smtClean="0">
                <a:solidFill>
                  <a:schemeClr val="tx1"/>
                </a:solidFill>
              </a:rPr>
              <a:t> ।</a:t>
            </a:r>
            <a:r>
              <a:rPr lang="en-US" sz="2800" dirty="0" err="1" smtClean="0">
                <a:solidFill>
                  <a:schemeClr val="tx1"/>
                </a:solidFill>
              </a:rPr>
              <a:t>ইমেইলঃ</a:t>
            </a:r>
            <a:r>
              <a:rPr lang="en-US" sz="2800" dirty="0" smtClean="0">
                <a:solidFill>
                  <a:schemeClr val="tx1"/>
                </a:solidFill>
              </a:rPr>
              <a:t> sheuli1978.bd@gmail.com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066800"/>
            <a:ext cx="1600200" cy="13126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216925" y="408447"/>
            <a:ext cx="2519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/>
              <a:t>শিক্ষক পরিচিতি</a:t>
            </a:r>
            <a:endParaRPr lang="en-US" dirty="0"/>
          </a:p>
        </p:txBody>
      </p:sp>
      <p:sp>
        <p:nvSpPr>
          <p:cNvPr id="7" name="Flowchart: Predefined Process 6"/>
          <p:cNvSpPr/>
          <p:nvPr/>
        </p:nvSpPr>
        <p:spPr>
          <a:xfrm>
            <a:off x="5257800" y="2514600"/>
            <a:ext cx="3657600" cy="4038600"/>
          </a:xfrm>
          <a:prstGeom prst="flowChartPredefined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শ</a:t>
            </a:r>
            <a:r>
              <a:rPr lang="bn-IN" sz="3200" dirty="0" smtClean="0">
                <a:solidFill>
                  <a:schemeClr val="tx1"/>
                </a:solidFill>
              </a:rPr>
              <a:t>শ্রেণীঃ অষ্টম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বিষয়ঃ শারীরিক  </a:t>
            </a:r>
            <a:r>
              <a:rPr lang="en-US" sz="3200" dirty="0" err="1" smtClean="0">
                <a:solidFill>
                  <a:schemeClr val="tx1"/>
                </a:solidFill>
              </a:rPr>
              <a:t>শিক্ষা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bn-IN" sz="3200" dirty="0" smtClean="0">
                <a:solidFill>
                  <a:schemeClr val="tx1"/>
                </a:solidFill>
              </a:rPr>
              <a:t>ও স্বাস্থ্য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অধ্যায়ঃ তৃতীয়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সময়ঃ ৫০ মিনিট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753100" y="315045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পাঠ পরিচিতি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931667"/>
            <a:ext cx="1981200" cy="14477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219200"/>
            <a:ext cx="6705600" cy="4800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ounded Rectangle 4"/>
          <p:cNvSpPr/>
          <p:nvPr/>
        </p:nvSpPr>
        <p:spPr>
          <a:xfrm>
            <a:off x="3048000" y="228600"/>
            <a:ext cx="3124200" cy="533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চিত্রটি লক্ষ করি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anual Input 3"/>
          <p:cNvSpPr/>
          <p:nvPr/>
        </p:nvSpPr>
        <p:spPr>
          <a:xfrm>
            <a:off x="304800" y="457200"/>
            <a:ext cx="8458200" cy="6172200"/>
          </a:xfrm>
          <a:prstGeom prst="flowChartManualInp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Pour">
              <a:avLst/>
            </a:prstTxWarp>
          </a:bodyPr>
          <a:lstStyle/>
          <a:p>
            <a:pPr algn="ctr"/>
            <a:r>
              <a:rPr lang="bn-IN" dirty="0" smtClean="0">
                <a:ln>
                  <a:solidFill>
                    <a:srgbClr val="FFFFFF"/>
                  </a:solidFill>
                </a:ln>
                <a:solidFill>
                  <a:schemeClr val="tx1"/>
                </a:solidFill>
              </a:rPr>
              <a:t>আজকের পাঠের বিষয়</a:t>
            </a:r>
          </a:p>
          <a:p>
            <a:pPr algn="ctr"/>
            <a:r>
              <a:rPr lang="bn-IN" dirty="0" smtClean="0">
                <a:ln>
                  <a:solidFill>
                    <a:srgbClr val="FFFFFF"/>
                  </a:solidFill>
                </a:ln>
                <a:solidFill>
                  <a:schemeClr val="tx1"/>
                </a:solidFill>
              </a:rPr>
              <a:t>স্বাস্থ্যবিজ্ঞান পরিচিতি ও স্বাস্থ্যসেবা</a:t>
            </a:r>
            <a:endParaRPr lang="en-US" dirty="0">
              <a:ln>
                <a:solidFill>
                  <a:srgbClr val="FFFFFF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3"/>
          <p:cNvSpPr/>
          <p:nvPr/>
        </p:nvSpPr>
        <p:spPr>
          <a:xfrm>
            <a:off x="152400" y="1524000"/>
            <a:ext cx="8763000" cy="4648200"/>
          </a:xfrm>
          <a:prstGeom prst="plaqu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bn-IN" sz="3600" dirty="0" smtClean="0">
                <a:solidFill>
                  <a:schemeClr val="tx1"/>
                </a:solidFill>
              </a:rPr>
              <a:t>১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  <a:r>
              <a:rPr lang="bn-IN" sz="3600" dirty="0" smtClean="0">
                <a:solidFill>
                  <a:schemeClr val="tx1"/>
                </a:solidFill>
              </a:rPr>
              <a:t> এইডস কী তা বলতে পারবে</a:t>
            </a:r>
            <a:r>
              <a:rPr lang="en-US" sz="3600" dirty="0" smtClean="0">
                <a:solidFill>
                  <a:schemeClr val="tx1"/>
                </a:solidFill>
              </a:rPr>
              <a:t>;</a:t>
            </a:r>
            <a:endParaRPr lang="bn-IN" sz="3600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bn-IN" sz="3600" dirty="0" smtClean="0">
                <a:solidFill>
                  <a:schemeClr val="tx1"/>
                </a:solidFill>
              </a:rPr>
              <a:t>২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  <a:r>
              <a:rPr lang="bn-IN" sz="3600" dirty="0" smtClean="0">
                <a:solidFill>
                  <a:schemeClr val="tx1"/>
                </a:solidFill>
              </a:rPr>
              <a:t> এইচআইভি এইডস ও এর লক্ষণগুলো কী ও কীভাবে ছড়ায় তা ব্যাখ্যা করতে পারবে;</a:t>
            </a:r>
          </a:p>
          <a:p>
            <a:pPr algn="ctr">
              <a:lnSpc>
                <a:spcPct val="150000"/>
              </a:lnSpc>
            </a:pPr>
            <a:r>
              <a:rPr lang="bn-IN" sz="3600" dirty="0" smtClean="0">
                <a:solidFill>
                  <a:schemeClr val="tx1"/>
                </a:solidFill>
              </a:rPr>
              <a:t>৩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  <a:r>
              <a:rPr lang="bn-IN" sz="3600" dirty="0" smtClean="0">
                <a:solidFill>
                  <a:schemeClr val="tx1"/>
                </a:solidFill>
              </a:rPr>
              <a:t> এইচআইভি ও এইডস হতে মুক্ত থাকার উপায় ব্যাখ্যা করতে পারবে ।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46782"/>
            <a:ext cx="65913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শিখন ফল </a:t>
            </a:r>
          </a:p>
          <a:p>
            <a:pPr algn="ctr"/>
            <a:r>
              <a:rPr lang="bn-IN" sz="3200" dirty="0" smtClean="0"/>
              <a:t>এই পাঠ শেষে শিক্ষার্থীরা-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19200"/>
            <a:ext cx="7162800" cy="4800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2438400" y="3048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চিত্রটি লক্ষ করি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2667000" y="152400"/>
            <a:ext cx="2438400" cy="167640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একক কাজ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1524000" y="2667000"/>
            <a:ext cx="4495800" cy="228600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এইডস</a:t>
            </a:r>
            <a:r>
              <a:rPr lang="en-US" sz="4000" dirty="0" smtClean="0"/>
              <a:t> </a:t>
            </a:r>
            <a:r>
              <a:rPr lang="en-US" sz="4000" dirty="0" err="1" smtClean="0"/>
              <a:t>কী</a:t>
            </a:r>
            <a:r>
              <a:rPr lang="en-US" sz="4000" dirty="0" smtClean="0"/>
              <a:t>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685800"/>
            <a:ext cx="7162800" cy="5410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Isosceles Triangle 2"/>
          <p:cNvSpPr/>
          <p:nvPr/>
        </p:nvSpPr>
        <p:spPr>
          <a:xfrm>
            <a:off x="3657600" y="688074"/>
            <a:ext cx="2133600" cy="6835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762000" y="1447800"/>
            <a:ext cx="6591300" cy="3733800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এইডস কীভাবে ছড়ায় খাতায় লিখ ।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133600" y="304800"/>
            <a:ext cx="3505200" cy="7620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জোড়ায় কাজ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168</Words>
  <Application>Microsoft Office PowerPoint</Application>
  <PresentationFormat>On-screen Show (4:3)</PresentationFormat>
  <Paragraphs>40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37</cp:revision>
  <dcterms:created xsi:type="dcterms:W3CDTF">2020-01-12T09:58:02Z</dcterms:created>
  <dcterms:modified xsi:type="dcterms:W3CDTF">2020-01-13T10:01:17Z</dcterms:modified>
</cp:coreProperties>
</file>