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306" r:id="rId4"/>
    <p:sldId id="307" r:id="rId5"/>
    <p:sldId id="265" r:id="rId6"/>
    <p:sldId id="312" r:id="rId7"/>
    <p:sldId id="266" r:id="rId8"/>
    <p:sldId id="273" r:id="rId9"/>
    <p:sldId id="300" r:id="rId10"/>
    <p:sldId id="301" r:id="rId11"/>
    <p:sldId id="282" r:id="rId12"/>
    <p:sldId id="268" r:id="rId13"/>
    <p:sldId id="269" r:id="rId14"/>
    <p:sldId id="28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18" autoAdjust="0"/>
  </p:normalViewPr>
  <p:slideViewPr>
    <p:cSldViewPr>
      <p:cViewPr varScale="1">
        <p:scale>
          <a:sx n="61" d="100"/>
          <a:sy n="61" d="100"/>
        </p:scale>
        <p:origin x="66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9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32703-362B-4ACB-96C2-B40D7B0F0073}" type="doc">
      <dgm:prSet loTypeId="urn:microsoft.com/office/officeart/2005/8/layout/radial5" loCatId="cycle" qsTypeId="urn:microsoft.com/office/officeart/2005/8/quickstyle/3d2" qsCatId="3D" csTypeId="urn:microsoft.com/office/officeart/2005/8/colors/colorful1#1" csCatId="colorful" phldr="1"/>
      <dgm:spPr/>
      <dgm:t>
        <a:bodyPr/>
        <a:lstStyle/>
        <a:p>
          <a:endParaRPr lang="en-US"/>
        </a:p>
      </dgm:t>
    </dgm:pt>
    <dgm:pt modelId="{9F4638C3-D4DD-4101-8206-371F73C150B0}">
      <dgm:prSet phldrT="[Text]"/>
      <dgm:spPr/>
      <dgm:t>
        <a:bodyPr/>
        <a:lstStyle/>
        <a:p>
          <a:r>
            <a:rPr lang="bn-BD" dirty="0" smtClean="0">
              <a:latin typeface="NikoshBAN" pitchFamily="2" charset="0"/>
              <a:cs typeface="NikoshBAN" pitchFamily="2" charset="0"/>
              <a:sym typeface="Wingdings 2" pitchFamily="18" charset="2"/>
            </a:rPr>
            <a:t>ওয়ার্ড প্রসেসরের কাজ</a:t>
          </a:r>
          <a:endParaRPr lang="en-US" dirty="0"/>
        </a:p>
      </dgm:t>
    </dgm:pt>
    <dgm:pt modelId="{0CF3D22A-4ACD-4A48-BDD0-633DDA607F9C}" type="parTrans" cxnId="{4EAD5449-5CEB-48F9-BCC4-6DE242FA869F}">
      <dgm:prSet/>
      <dgm:spPr/>
      <dgm:t>
        <a:bodyPr/>
        <a:lstStyle/>
        <a:p>
          <a:endParaRPr lang="en-US"/>
        </a:p>
      </dgm:t>
    </dgm:pt>
    <dgm:pt modelId="{E4F38B50-E109-43BB-A47B-2A4984344936}" type="sibTrans" cxnId="{4EAD5449-5CEB-48F9-BCC4-6DE242FA869F}">
      <dgm:prSet/>
      <dgm:spPr/>
      <dgm:t>
        <a:bodyPr/>
        <a:lstStyle/>
        <a:p>
          <a:endParaRPr lang="en-US"/>
        </a:p>
      </dgm:t>
    </dgm:pt>
    <dgm:pt modelId="{A58FCD28-5419-497B-8F00-2830F75B0E2C}">
      <dgm:prSet phldrT="[Text]" custT="1"/>
      <dgm:spPr/>
      <dgm:t>
        <a:bodyPr/>
        <a:lstStyle/>
        <a:p>
          <a:r>
            <a:rPr lang="bn-BD" sz="2800" dirty="0" smtClean="0">
              <a:latin typeface="NikoshBAN" pitchFamily="2" charset="0"/>
              <a:cs typeface="NikoshBAN" pitchFamily="2" charset="0"/>
              <a:sym typeface="Wingdings 2" pitchFamily="18" charset="2"/>
            </a:rPr>
            <a:t>নতুন ফাইল তৈরি করা যায়</a:t>
          </a:r>
          <a:endParaRPr lang="en-US" sz="2800" dirty="0"/>
        </a:p>
      </dgm:t>
    </dgm:pt>
    <dgm:pt modelId="{2DF22997-7514-4468-8BB7-012C1B6FA90B}" type="parTrans" cxnId="{0A0C2F17-BA03-456B-950D-2A54F903C6D0}">
      <dgm:prSet/>
      <dgm:spPr/>
      <dgm:t>
        <a:bodyPr/>
        <a:lstStyle/>
        <a:p>
          <a:endParaRPr lang="en-US"/>
        </a:p>
      </dgm:t>
    </dgm:pt>
    <dgm:pt modelId="{C0F2CF14-9D27-47C6-B3E4-05EA9567089D}" type="sibTrans" cxnId="{0A0C2F17-BA03-456B-950D-2A54F903C6D0}">
      <dgm:prSet/>
      <dgm:spPr/>
      <dgm:t>
        <a:bodyPr/>
        <a:lstStyle/>
        <a:p>
          <a:endParaRPr lang="en-US"/>
        </a:p>
      </dgm:t>
    </dgm:pt>
    <dgm:pt modelId="{63864B78-C717-4950-9BF0-446EE6B0EB56}">
      <dgm:prSet phldrT="[Text]" custT="1"/>
      <dgm:spPr/>
      <dgm:t>
        <a:bodyPr/>
        <a:lstStyle/>
        <a:p>
          <a:r>
            <a:rPr lang="bn-BD" sz="2800" dirty="0" smtClean="0">
              <a:latin typeface="NikoshBAN" pitchFamily="2" charset="0"/>
              <a:cs typeface="NikoshBAN" pitchFamily="2" charset="0"/>
              <a:sym typeface="Wingdings 2" pitchFamily="18" charset="2"/>
            </a:rPr>
            <a:t>এডিটিং বা পরিবর্তন করা যায়</a:t>
          </a:r>
          <a:endParaRPr lang="en-US" sz="2800" dirty="0"/>
        </a:p>
      </dgm:t>
    </dgm:pt>
    <dgm:pt modelId="{0D3CA559-5DBE-4D00-A815-144FD62E5782}" type="parTrans" cxnId="{DBDC1F25-E0A4-4EDF-8DB3-6DACBEC9F910}">
      <dgm:prSet/>
      <dgm:spPr/>
      <dgm:t>
        <a:bodyPr/>
        <a:lstStyle/>
        <a:p>
          <a:endParaRPr lang="en-US"/>
        </a:p>
      </dgm:t>
    </dgm:pt>
    <dgm:pt modelId="{B20220AE-FF73-48B6-A14C-60E3497A3DE0}" type="sibTrans" cxnId="{DBDC1F25-E0A4-4EDF-8DB3-6DACBEC9F910}">
      <dgm:prSet/>
      <dgm:spPr/>
      <dgm:t>
        <a:bodyPr/>
        <a:lstStyle/>
        <a:p>
          <a:endParaRPr lang="en-US"/>
        </a:p>
      </dgm:t>
    </dgm:pt>
    <dgm:pt modelId="{EF0F71AC-1539-43E9-8603-7B1A41F79DD6}">
      <dgm:prSet phldrT="[Text]" custT="1"/>
      <dgm:spPr/>
      <dgm:t>
        <a:bodyPr/>
        <a:lstStyle/>
        <a:p>
          <a:r>
            <a:rPr lang="bn-BD" sz="2800" dirty="0" smtClean="0">
              <a:latin typeface="NikoshBAN" pitchFamily="2" charset="0"/>
              <a:cs typeface="NikoshBAN" pitchFamily="2" charset="0"/>
              <a:sym typeface="Wingdings 2" pitchFamily="18" charset="2"/>
            </a:rPr>
            <a:t>লেখা দীর্ঘ দিন সংরক্ষণ করে</a:t>
          </a:r>
          <a:r>
            <a:rPr lang="en-US" sz="2800" dirty="0" smtClean="0">
              <a:latin typeface="NikoshBAN" pitchFamily="2" charset="0"/>
              <a:cs typeface="NikoshBAN" pitchFamily="2" charset="0"/>
              <a:sym typeface="Wingdings 2" pitchFamily="18" charset="2"/>
            </a:rPr>
            <a:t> </a:t>
          </a:r>
          <a:r>
            <a:rPr lang="bn-BD" sz="2800" dirty="0" smtClean="0">
              <a:latin typeface="NikoshBAN" pitchFamily="2" charset="0"/>
              <a:cs typeface="NikoshBAN" pitchFamily="2" charset="0"/>
              <a:sym typeface="Wingdings 2" pitchFamily="18" charset="2"/>
            </a:rPr>
            <a:t>রাখা যায়</a:t>
          </a:r>
          <a:endParaRPr lang="en-US" sz="2800" dirty="0"/>
        </a:p>
      </dgm:t>
    </dgm:pt>
    <dgm:pt modelId="{20CBAC12-5124-40C8-B18E-C5BC4CB061DE}" type="parTrans" cxnId="{9FDE1FCE-BEB3-4FAD-94D4-80F0DF463050}">
      <dgm:prSet/>
      <dgm:spPr/>
      <dgm:t>
        <a:bodyPr/>
        <a:lstStyle/>
        <a:p>
          <a:endParaRPr lang="en-US"/>
        </a:p>
      </dgm:t>
    </dgm:pt>
    <dgm:pt modelId="{A23DC46F-9276-401B-BF43-0F799615B6FA}" type="sibTrans" cxnId="{9FDE1FCE-BEB3-4FAD-94D4-80F0DF463050}">
      <dgm:prSet/>
      <dgm:spPr/>
      <dgm:t>
        <a:bodyPr/>
        <a:lstStyle/>
        <a:p>
          <a:endParaRPr lang="en-US"/>
        </a:p>
      </dgm:t>
    </dgm:pt>
    <dgm:pt modelId="{A102B624-7235-48CE-9664-A6581E06AC91}">
      <dgm:prSet phldrT="[Text]" custT="1"/>
      <dgm:spPr/>
      <dgm:t>
        <a:bodyPr/>
        <a:lstStyle/>
        <a:p>
          <a:r>
            <a:rPr lang="bn-BD" sz="2800" dirty="0" smtClean="0">
              <a:latin typeface="NikoshBAN" pitchFamily="2" charset="0"/>
              <a:cs typeface="NikoshBAN" pitchFamily="2" charset="0"/>
              <a:sym typeface="Wingdings 2" pitchFamily="18" charset="2"/>
            </a:rPr>
            <a:t>কপি করা</a:t>
          </a:r>
          <a:r>
            <a:rPr lang="en-US" sz="2800" dirty="0" smtClean="0">
              <a:latin typeface="NikoshBAN" pitchFamily="2" charset="0"/>
              <a:cs typeface="NikoshBAN" pitchFamily="2" charset="0"/>
              <a:sym typeface="Wingdings 2" pitchFamily="18" charset="2"/>
            </a:rPr>
            <a:t> </a:t>
          </a:r>
          <a:r>
            <a:rPr lang="bn-BD" sz="2800" dirty="0" smtClean="0">
              <a:latin typeface="NikoshBAN" pitchFamily="2" charset="0"/>
              <a:cs typeface="NikoshBAN" pitchFamily="2" charset="0"/>
              <a:sym typeface="Wingdings 2" pitchFamily="18" charset="2"/>
            </a:rPr>
            <a:t> যায়</a:t>
          </a:r>
          <a:endParaRPr lang="en-US" sz="2800" dirty="0"/>
        </a:p>
      </dgm:t>
    </dgm:pt>
    <dgm:pt modelId="{5EAB0806-F843-485F-BFE5-67A66A56060D}" type="parTrans" cxnId="{D967434F-8CA6-49B8-8644-0C13A35782FF}">
      <dgm:prSet/>
      <dgm:spPr/>
      <dgm:t>
        <a:bodyPr/>
        <a:lstStyle/>
        <a:p>
          <a:endParaRPr lang="en-US"/>
        </a:p>
      </dgm:t>
    </dgm:pt>
    <dgm:pt modelId="{151E39AD-BD75-4DD6-A1F4-8407EB0D1056}" type="sibTrans" cxnId="{D967434F-8CA6-49B8-8644-0C13A35782FF}">
      <dgm:prSet/>
      <dgm:spPr/>
      <dgm:t>
        <a:bodyPr/>
        <a:lstStyle/>
        <a:p>
          <a:endParaRPr lang="en-US"/>
        </a:p>
      </dgm:t>
    </dgm:pt>
    <dgm:pt modelId="{0CBED6DD-54C1-4680-B36A-C011E8ABAC14}">
      <dgm:prSet custT="1"/>
      <dgm:spPr/>
      <dgm:t>
        <a:bodyPr/>
        <a:lstStyle/>
        <a:p>
          <a:r>
            <a:rPr lang="bn-BD" sz="2800" dirty="0" smtClean="0">
              <a:latin typeface="NikoshBAN" pitchFamily="2" charset="0"/>
              <a:cs typeface="NikoshBAN" pitchFamily="2" charset="0"/>
              <a:sym typeface="Wingdings 2" pitchFamily="18" charset="2"/>
            </a:rPr>
            <a:t>ভুল শুদ্ধ করা যায়</a:t>
          </a:r>
          <a:endParaRPr lang="en-US" sz="2800" dirty="0"/>
        </a:p>
      </dgm:t>
    </dgm:pt>
    <dgm:pt modelId="{C8C27170-F99C-4025-B5BE-71A8929E644A}" type="parTrans" cxnId="{FA0BA6AB-02E7-4A28-9BDB-AE043B10204F}">
      <dgm:prSet/>
      <dgm:spPr/>
      <dgm:t>
        <a:bodyPr/>
        <a:lstStyle/>
        <a:p>
          <a:endParaRPr lang="en-US"/>
        </a:p>
      </dgm:t>
    </dgm:pt>
    <dgm:pt modelId="{BFBAF4B7-F3AB-49C7-82A6-645D22429483}" type="sibTrans" cxnId="{FA0BA6AB-02E7-4A28-9BDB-AE043B10204F}">
      <dgm:prSet/>
      <dgm:spPr/>
      <dgm:t>
        <a:bodyPr/>
        <a:lstStyle/>
        <a:p>
          <a:endParaRPr lang="en-US"/>
        </a:p>
      </dgm:t>
    </dgm:pt>
    <dgm:pt modelId="{4AB3CDE5-3EB2-4BCC-AB84-BE184F954C38}" type="pres">
      <dgm:prSet presAssocID="{C3732703-362B-4ACB-96C2-B40D7B0F0073}" presName="Name0" presStyleCnt="0">
        <dgm:presLayoutVars>
          <dgm:chMax val="1"/>
          <dgm:dir/>
          <dgm:animLvl val="ctr"/>
          <dgm:resizeHandles val="exact"/>
        </dgm:presLayoutVars>
      </dgm:prSet>
      <dgm:spPr/>
      <dgm:t>
        <a:bodyPr/>
        <a:lstStyle/>
        <a:p>
          <a:endParaRPr lang="en-US"/>
        </a:p>
      </dgm:t>
    </dgm:pt>
    <dgm:pt modelId="{C48D4510-C8A3-4499-9ACE-50B948B23FDC}" type="pres">
      <dgm:prSet presAssocID="{9F4638C3-D4DD-4101-8206-371F73C150B0}" presName="centerShape" presStyleLbl="node0" presStyleIdx="0" presStyleCnt="1"/>
      <dgm:spPr/>
      <dgm:t>
        <a:bodyPr/>
        <a:lstStyle/>
        <a:p>
          <a:endParaRPr lang="en-US"/>
        </a:p>
      </dgm:t>
    </dgm:pt>
    <dgm:pt modelId="{F3BE6BC3-0FD5-4C50-BBE2-32537CCA587E}" type="pres">
      <dgm:prSet presAssocID="{2DF22997-7514-4468-8BB7-012C1B6FA90B}" presName="parTrans" presStyleLbl="sibTrans2D1" presStyleIdx="0" presStyleCnt="5" custScaleX="173631"/>
      <dgm:spPr/>
      <dgm:t>
        <a:bodyPr/>
        <a:lstStyle/>
        <a:p>
          <a:endParaRPr lang="en-US"/>
        </a:p>
      </dgm:t>
    </dgm:pt>
    <dgm:pt modelId="{2DAAE949-9B53-4F4E-B7EB-F0214E7A4363}" type="pres">
      <dgm:prSet presAssocID="{2DF22997-7514-4468-8BB7-012C1B6FA90B}" presName="connectorText" presStyleLbl="sibTrans2D1" presStyleIdx="0" presStyleCnt="5"/>
      <dgm:spPr/>
      <dgm:t>
        <a:bodyPr/>
        <a:lstStyle/>
        <a:p>
          <a:endParaRPr lang="en-US"/>
        </a:p>
      </dgm:t>
    </dgm:pt>
    <dgm:pt modelId="{70C7336F-61D4-4D76-BD80-12EB1D463B72}" type="pres">
      <dgm:prSet presAssocID="{A58FCD28-5419-497B-8F00-2830F75B0E2C}" presName="node" presStyleLbl="node1" presStyleIdx="0" presStyleCnt="5" custScaleX="204837">
        <dgm:presLayoutVars>
          <dgm:bulletEnabled val="1"/>
        </dgm:presLayoutVars>
      </dgm:prSet>
      <dgm:spPr/>
      <dgm:t>
        <a:bodyPr/>
        <a:lstStyle/>
        <a:p>
          <a:endParaRPr lang="en-US"/>
        </a:p>
      </dgm:t>
    </dgm:pt>
    <dgm:pt modelId="{00593C9E-F365-4DEF-B6DA-110112EC372C}" type="pres">
      <dgm:prSet presAssocID="{0D3CA559-5DBE-4D00-A815-144FD62E5782}" presName="parTrans" presStyleLbl="sibTrans2D1" presStyleIdx="1" presStyleCnt="5" custAng="192682" custScaleX="179147"/>
      <dgm:spPr/>
      <dgm:t>
        <a:bodyPr/>
        <a:lstStyle/>
        <a:p>
          <a:endParaRPr lang="en-US"/>
        </a:p>
      </dgm:t>
    </dgm:pt>
    <dgm:pt modelId="{04A98BC3-1A27-4D63-B5DA-3478FC70DC33}" type="pres">
      <dgm:prSet presAssocID="{0D3CA559-5DBE-4D00-A815-144FD62E5782}" presName="connectorText" presStyleLbl="sibTrans2D1" presStyleIdx="1" presStyleCnt="5"/>
      <dgm:spPr/>
      <dgm:t>
        <a:bodyPr/>
        <a:lstStyle/>
        <a:p>
          <a:endParaRPr lang="en-US"/>
        </a:p>
      </dgm:t>
    </dgm:pt>
    <dgm:pt modelId="{3F83D332-C1D5-4F72-9861-1FAE14FB022C}" type="pres">
      <dgm:prSet presAssocID="{63864B78-C717-4950-9BF0-446EE6B0EB56}" presName="node" presStyleLbl="node1" presStyleIdx="1" presStyleCnt="5" custScaleX="155875" custRadScaleRad="121838" custRadScaleInc="14392">
        <dgm:presLayoutVars>
          <dgm:bulletEnabled val="1"/>
        </dgm:presLayoutVars>
      </dgm:prSet>
      <dgm:spPr/>
      <dgm:t>
        <a:bodyPr/>
        <a:lstStyle/>
        <a:p>
          <a:endParaRPr lang="en-US"/>
        </a:p>
      </dgm:t>
    </dgm:pt>
    <dgm:pt modelId="{E8EC3A1A-3B35-49D1-AABA-746D1F221636}" type="pres">
      <dgm:prSet presAssocID="{C8C27170-F99C-4025-B5BE-71A8929E644A}" presName="parTrans" presStyleLbl="sibTrans2D1" presStyleIdx="2" presStyleCnt="5" custScaleX="170876"/>
      <dgm:spPr/>
      <dgm:t>
        <a:bodyPr/>
        <a:lstStyle/>
        <a:p>
          <a:endParaRPr lang="en-US"/>
        </a:p>
      </dgm:t>
    </dgm:pt>
    <dgm:pt modelId="{5CCC7370-4F27-4F4D-9AE9-7CE24EA3191E}" type="pres">
      <dgm:prSet presAssocID="{C8C27170-F99C-4025-B5BE-71A8929E644A}" presName="connectorText" presStyleLbl="sibTrans2D1" presStyleIdx="2" presStyleCnt="5"/>
      <dgm:spPr/>
      <dgm:t>
        <a:bodyPr/>
        <a:lstStyle/>
        <a:p>
          <a:endParaRPr lang="en-US"/>
        </a:p>
      </dgm:t>
    </dgm:pt>
    <dgm:pt modelId="{42320007-BD56-41FD-8F75-48BF85BA8E63}" type="pres">
      <dgm:prSet presAssocID="{0CBED6DD-54C1-4680-B36A-C011E8ABAC14}" presName="node" presStyleLbl="node1" presStyleIdx="2" presStyleCnt="5" custScaleX="210794" custRadScaleRad="119350" custRadScaleInc="-40118">
        <dgm:presLayoutVars>
          <dgm:bulletEnabled val="1"/>
        </dgm:presLayoutVars>
      </dgm:prSet>
      <dgm:spPr/>
      <dgm:t>
        <a:bodyPr/>
        <a:lstStyle/>
        <a:p>
          <a:endParaRPr lang="en-US"/>
        </a:p>
      </dgm:t>
    </dgm:pt>
    <dgm:pt modelId="{26FA5DC7-33C1-49BD-8FCA-12F28F6B7126}" type="pres">
      <dgm:prSet presAssocID="{20CBAC12-5124-40C8-B18E-C5BC4CB061DE}" presName="parTrans" presStyleLbl="sibTrans2D1" presStyleIdx="3" presStyleCnt="5" custScaleX="178043"/>
      <dgm:spPr/>
      <dgm:t>
        <a:bodyPr/>
        <a:lstStyle/>
        <a:p>
          <a:endParaRPr lang="en-US"/>
        </a:p>
      </dgm:t>
    </dgm:pt>
    <dgm:pt modelId="{213C3E94-8545-4922-8E21-F1A2EE68B383}" type="pres">
      <dgm:prSet presAssocID="{20CBAC12-5124-40C8-B18E-C5BC4CB061DE}" presName="connectorText" presStyleLbl="sibTrans2D1" presStyleIdx="3" presStyleCnt="5"/>
      <dgm:spPr/>
      <dgm:t>
        <a:bodyPr/>
        <a:lstStyle/>
        <a:p>
          <a:endParaRPr lang="en-US"/>
        </a:p>
      </dgm:t>
    </dgm:pt>
    <dgm:pt modelId="{8101C70D-14E5-4D93-9717-390D80D3F85A}" type="pres">
      <dgm:prSet presAssocID="{EF0F71AC-1539-43E9-8603-7B1A41F79DD6}" presName="node" presStyleLbl="node1" presStyleIdx="3" presStyleCnt="5" custScaleX="223392" custRadScaleRad="108708" custRadScaleInc="16414">
        <dgm:presLayoutVars>
          <dgm:bulletEnabled val="1"/>
        </dgm:presLayoutVars>
      </dgm:prSet>
      <dgm:spPr/>
      <dgm:t>
        <a:bodyPr/>
        <a:lstStyle/>
        <a:p>
          <a:endParaRPr lang="en-US"/>
        </a:p>
      </dgm:t>
    </dgm:pt>
    <dgm:pt modelId="{7C41E375-9088-43B2-AF60-568987CE7736}" type="pres">
      <dgm:prSet presAssocID="{5EAB0806-F843-485F-BFE5-67A66A56060D}" presName="parTrans" presStyleLbl="sibTrans2D1" presStyleIdx="4" presStyleCnt="5" custScaleX="204767" custLinFactNeighborX="-7165"/>
      <dgm:spPr/>
      <dgm:t>
        <a:bodyPr/>
        <a:lstStyle/>
        <a:p>
          <a:endParaRPr lang="en-US"/>
        </a:p>
      </dgm:t>
    </dgm:pt>
    <dgm:pt modelId="{7C8E20A9-01BB-4C47-8AA7-4D85B60CDB4C}" type="pres">
      <dgm:prSet presAssocID="{5EAB0806-F843-485F-BFE5-67A66A56060D}" presName="connectorText" presStyleLbl="sibTrans2D1" presStyleIdx="4" presStyleCnt="5"/>
      <dgm:spPr/>
      <dgm:t>
        <a:bodyPr/>
        <a:lstStyle/>
        <a:p>
          <a:endParaRPr lang="en-US"/>
        </a:p>
      </dgm:t>
    </dgm:pt>
    <dgm:pt modelId="{5D916646-9F53-4171-A667-B90AD3D386C8}" type="pres">
      <dgm:prSet presAssocID="{A102B624-7235-48CE-9664-A6581E06AC91}" presName="node" presStyleLbl="node1" presStyleIdx="4" presStyleCnt="5" custScaleX="146874" custRadScaleRad="113198" custRadScaleInc="-28375">
        <dgm:presLayoutVars>
          <dgm:bulletEnabled val="1"/>
        </dgm:presLayoutVars>
      </dgm:prSet>
      <dgm:spPr/>
      <dgm:t>
        <a:bodyPr/>
        <a:lstStyle/>
        <a:p>
          <a:endParaRPr lang="en-US"/>
        </a:p>
      </dgm:t>
    </dgm:pt>
  </dgm:ptLst>
  <dgm:cxnLst>
    <dgm:cxn modelId="{31A6A10A-D682-430D-A0B0-14D7B9300E00}" type="presOf" srcId="{A58FCD28-5419-497B-8F00-2830F75B0E2C}" destId="{70C7336F-61D4-4D76-BD80-12EB1D463B72}" srcOrd="0" destOrd="0" presId="urn:microsoft.com/office/officeart/2005/8/layout/radial5"/>
    <dgm:cxn modelId="{B1F6180B-278E-425C-9B78-2978913053AB}" type="presOf" srcId="{C8C27170-F99C-4025-B5BE-71A8929E644A}" destId="{5CCC7370-4F27-4F4D-9AE9-7CE24EA3191E}" srcOrd="1" destOrd="0" presId="urn:microsoft.com/office/officeart/2005/8/layout/radial5"/>
    <dgm:cxn modelId="{DBDC1F25-E0A4-4EDF-8DB3-6DACBEC9F910}" srcId="{9F4638C3-D4DD-4101-8206-371F73C150B0}" destId="{63864B78-C717-4950-9BF0-446EE6B0EB56}" srcOrd="1" destOrd="0" parTransId="{0D3CA559-5DBE-4D00-A815-144FD62E5782}" sibTransId="{B20220AE-FF73-48B6-A14C-60E3497A3DE0}"/>
    <dgm:cxn modelId="{441AD309-B623-497E-88F9-A45B207E3E02}" type="presOf" srcId="{2DF22997-7514-4468-8BB7-012C1B6FA90B}" destId="{2DAAE949-9B53-4F4E-B7EB-F0214E7A4363}" srcOrd="1" destOrd="0" presId="urn:microsoft.com/office/officeart/2005/8/layout/radial5"/>
    <dgm:cxn modelId="{8A406977-31FE-4E94-8CB2-2545D777EEDA}" type="presOf" srcId="{C8C27170-F99C-4025-B5BE-71A8929E644A}" destId="{E8EC3A1A-3B35-49D1-AABA-746D1F221636}" srcOrd="0" destOrd="0" presId="urn:microsoft.com/office/officeart/2005/8/layout/radial5"/>
    <dgm:cxn modelId="{9056D9AF-7F41-4522-9E64-03786AC811D6}" type="presOf" srcId="{0D3CA559-5DBE-4D00-A815-144FD62E5782}" destId="{04A98BC3-1A27-4D63-B5DA-3478FC70DC33}" srcOrd="1" destOrd="0" presId="urn:microsoft.com/office/officeart/2005/8/layout/radial5"/>
    <dgm:cxn modelId="{CC87113C-3B9C-4FEB-9B36-3F867DEED821}" type="presOf" srcId="{A102B624-7235-48CE-9664-A6581E06AC91}" destId="{5D916646-9F53-4171-A667-B90AD3D386C8}" srcOrd="0" destOrd="0" presId="urn:microsoft.com/office/officeart/2005/8/layout/radial5"/>
    <dgm:cxn modelId="{37ED6C6F-0BCD-4745-8FB5-D5420FFB8F0B}" type="presOf" srcId="{63864B78-C717-4950-9BF0-446EE6B0EB56}" destId="{3F83D332-C1D5-4F72-9861-1FAE14FB022C}" srcOrd="0" destOrd="0" presId="urn:microsoft.com/office/officeart/2005/8/layout/radial5"/>
    <dgm:cxn modelId="{4EAD5449-5CEB-48F9-BCC4-6DE242FA869F}" srcId="{C3732703-362B-4ACB-96C2-B40D7B0F0073}" destId="{9F4638C3-D4DD-4101-8206-371F73C150B0}" srcOrd="0" destOrd="0" parTransId="{0CF3D22A-4ACD-4A48-BDD0-633DDA607F9C}" sibTransId="{E4F38B50-E109-43BB-A47B-2A4984344936}"/>
    <dgm:cxn modelId="{4EACF0AE-C795-402E-96D1-BE0A6ACD7B88}" type="presOf" srcId="{5EAB0806-F843-485F-BFE5-67A66A56060D}" destId="{7C8E20A9-01BB-4C47-8AA7-4D85B60CDB4C}" srcOrd="1" destOrd="0" presId="urn:microsoft.com/office/officeart/2005/8/layout/radial5"/>
    <dgm:cxn modelId="{70E54D98-436E-4D37-ADC7-0D8264F7EE7E}" type="presOf" srcId="{20CBAC12-5124-40C8-B18E-C5BC4CB061DE}" destId="{26FA5DC7-33C1-49BD-8FCA-12F28F6B7126}" srcOrd="0" destOrd="0" presId="urn:microsoft.com/office/officeart/2005/8/layout/radial5"/>
    <dgm:cxn modelId="{9FDE1FCE-BEB3-4FAD-94D4-80F0DF463050}" srcId="{9F4638C3-D4DD-4101-8206-371F73C150B0}" destId="{EF0F71AC-1539-43E9-8603-7B1A41F79DD6}" srcOrd="3" destOrd="0" parTransId="{20CBAC12-5124-40C8-B18E-C5BC4CB061DE}" sibTransId="{A23DC46F-9276-401B-BF43-0F799615B6FA}"/>
    <dgm:cxn modelId="{32B364A2-6D87-4667-9596-686B98CAC4CA}" type="presOf" srcId="{EF0F71AC-1539-43E9-8603-7B1A41F79DD6}" destId="{8101C70D-14E5-4D93-9717-390D80D3F85A}" srcOrd="0" destOrd="0" presId="urn:microsoft.com/office/officeart/2005/8/layout/radial5"/>
    <dgm:cxn modelId="{E58C6BDD-D4F6-476A-A27F-E54C67B2C6F5}" type="presOf" srcId="{20CBAC12-5124-40C8-B18E-C5BC4CB061DE}" destId="{213C3E94-8545-4922-8E21-F1A2EE68B383}" srcOrd="1" destOrd="0" presId="urn:microsoft.com/office/officeart/2005/8/layout/radial5"/>
    <dgm:cxn modelId="{2D328266-3816-4F7E-A669-6D572D183700}" type="presOf" srcId="{0CBED6DD-54C1-4680-B36A-C011E8ABAC14}" destId="{42320007-BD56-41FD-8F75-48BF85BA8E63}" srcOrd="0" destOrd="0" presId="urn:microsoft.com/office/officeart/2005/8/layout/radial5"/>
    <dgm:cxn modelId="{0A0C2F17-BA03-456B-950D-2A54F903C6D0}" srcId="{9F4638C3-D4DD-4101-8206-371F73C150B0}" destId="{A58FCD28-5419-497B-8F00-2830F75B0E2C}" srcOrd="0" destOrd="0" parTransId="{2DF22997-7514-4468-8BB7-012C1B6FA90B}" sibTransId="{C0F2CF14-9D27-47C6-B3E4-05EA9567089D}"/>
    <dgm:cxn modelId="{4E69B578-C5C6-4F62-B818-BD2BB18A5E2E}" type="presOf" srcId="{0D3CA559-5DBE-4D00-A815-144FD62E5782}" destId="{00593C9E-F365-4DEF-B6DA-110112EC372C}" srcOrd="0" destOrd="0" presId="urn:microsoft.com/office/officeart/2005/8/layout/radial5"/>
    <dgm:cxn modelId="{B9AAFCAE-510C-4E04-867A-513E6B3955AB}" type="presOf" srcId="{9F4638C3-D4DD-4101-8206-371F73C150B0}" destId="{C48D4510-C8A3-4499-9ACE-50B948B23FDC}" srcOrd="0" destOrd="0" presId="urn:microsoft.com/office/officeart/2005/8/layout/radial5"/>
    <dgm:cxn modelId="{D0C34597-7E2F-448A-8F44-306323D6EF35}" type="presOf" srcId="{5EAB0806-F843-485F-BFE5-67A66A56060D}" destId="{7C41E375-9088-43B2-AF60-568987CE7736}" srcOrd="0" destOrd="0" presId="urn:microsoft.com/office/officeart/2005/8/layout/radial5"/>
    <dgm:cxn modelId="{FA0BA6AB-02E7-4A28-9BDB-AE043B10204F}" srcId="{9F4638C3-D4DD-4101-8206-371F73C150B0}" destId="{0CBED6DD-54C1-4680-B36A-C011E8ABAC14}" srcOrd="2" destOrd="0" parTransId="{C8C27170-F99C-4025-B5BE-71A8929E644A}" sibTransId="{BFBAF4B7-F3AB-49C7-82A6-645D22429483}"/>
    <dgm:cxn modelId="{805ED01B-8B36-40A7-951E-3A5DCF33D69A}" type="presOf" srcId="{C3732703-362B-4ACB-96C2-B40D7B0F0073}" destId="{4AB3CDE5-3EB2-4BCC-AB84-BE184F954C38}" srcOrd="0" destOrd="0" presId="urn:microsoft.com/office/officeart/2005/8/layout/radial5"/>
    <dgm:cxn modelId="{D967434F-8CA6-49B8-8644-0C13A35782FF}" srcId="{9F4638C3-D4DD-4101-8206-371F73C150B0}" destId="{A102B624-7235-48CE-9664-A6581E06AC91}" srcOrd="4" destOrd="0" parTransId="{5EAB0806-F843-485F-BFE5-67A66A56060D}" sibTransId="{151E39AD-BD75-4DD6-A1F4-8407EB0D1056}"/>
    <dgm:cxn modelId="{7AF8B021-73C7-4802-BAF6-D14ABE33F0F8}" type="presOf" srcId="{2DF22997-7514-4468-8BB7-012C1B6FA90B}" destId="{F3BE6BC3-0FD5-4C50-BBE2-32537CCA587E}" srcOrd="0" destOrd="0" presId="urn:microsoft.com/office/officeart/2005/8/layout/radial5"/>
    <dgm:cxn modelId="{B990113C-0690-4D29-85F2-12CA68FFA720}" type="presParOf" srcId="{4AB3CDE5-3EB2-4BCC-AB84-BE184F954C38}" destId="{C48D4510-C8A3-4499-9ACE-50B948B23FDC}" srcOrd="0" destOrd="0" presId="urn:microsoft.com/office/officeart/2005/8/layout/radial5"/>
    <dgm:cxn modelId="{53869184-E6F5-48F4-B181-9C465CF97DF3}" type="presParOf" srcId="{4AB3CDE5-3EB2-4BCC-AB84-BE184F954C38}" destId="{F3BE6BC3-0FD5-4C50-BBE2-32537CCA587E}" srcOrd="1" destOrd="0" presId="urn:microsoft.com/office/officeart/2005/8/layout/radial5"/>
    <dgm:cxn modelId="{99270423-0FAC-44BD-AA7F-370F047FC555}" type="presParOf" srcId="{F3BE6BC3-0FD5-4C50-BBE2-32537CCA587E}" destId="{2DAAE949-9B53-4F4E-B7EB-F0214E7A4363}" srcOrd="0" destOrd="0" presId="urn:microsoft.com/office/officeart/2005/8/layout/radial5"/>
    <dgm:cxn modelId="{EC682A37-A9D0-4517-851F-1E763A1FB50A}" type="presParOf" srcId="{4AB3CDE5-3EB2-4BCC-AB84-BE184F954C38}" destId="{70C7336F-61D4-4D76-BD80-12EB1D463B72}" srcOrd="2" destOrd="0" presId="urn:microsoft.com/office/officeart/2005/8/layout/radial5"/>
    <dgm:cxn modelId="{65A25490-9207-4976-BA9D-0442B071DA69}" type="presParOf" srcId="{4AB3CDE5-3EB2-4BCC-AB84-BE184F954C38}" destId="{00593C9E-F365-4DEF-B6DA-110112EC372C}" srcOrd="3" destOrd="0" presId="urn:microsoft.com/office/officeart/2005/8/layout/radial5"/>
    <dgm:cxn modelId="{2440B647-FAE5-4D8A-87BF-D861D97E94D4}" type="presParOf" srcId="{00593C9E-F365-4DEF-B6DA-110112EC372C}" destId="{04A98BC3-1A27-4D63-B5DA-3478FC70DC33}" srcOrd="0" destOrd="0" presId="urn:microsoft.com/office/officeart/2005/8/layout/radial5"/>
    <dgm:cxn modelId="{1A6ADB39-A87B-412C-AA70-79D93FA35040}" type="presParOf" srcId="{4AB3CDE5-3EB2-4BCC-AB84-BE184F954C38}" destId="{3F83D332-C1D5-4F72-9861-1FAE14FB022C}" srcOrd="4" destOrd="0" presId="urn:microsoft.com/office/officeart/2005/8/layout/radial5"/>
    <dgm:cxn modelId="{60D49AF1-DCE8-40B2-AEE5-8EA9F2D26AD8}" type="presParOf" srcId="{4AB3CDE5-3EB2-4BCC-AB84-BE184F954C38}" destId="{E8EC3A1A-3B35-49D1-AABA-746D1F221636}" srcOrd="5" destOrd="0" presId="urn:microsoft.com/office/officeart/2005/8/layout/radial5"/>
    <dgm:cxn modelId="{04DC4FE3-1C02-40E7-82DF-ABFCDFF6DE0A}" type="presParOf" srcId="{E8EC3A1A-3B35-49D1-AABA-746D1F221636}" destId="{5CCC7370-4F27-4F4D-9AE9-7CE24EA3191E}" srcOrd="0" destOrd="0" presId="urn:microsoft.com/office/officeart/2005/8/layout/radial5"/>
    <dgm:cxn modelId="{5B91B8AB-7425-46CD-820A-EAB06980CA26}" type="presParOf" srcId="{4AB3CDE5-3EB2-4BCC-AB84-BE184F954C38}" destId="{42320007-BD56-41FD-8F75-48BF85BA8E63}" srcOrd="6" destOrd="0" presId="urn:microsoft.com/office/officeart/2005/8/layout/radial5"/>
    <dgm:cxn modelId="{C941D935-EDEE-442E-8D7D-E937CFA25013}" type="presParOf" srcId="{4AB3CDE5-3EB2-4BCC-AB84-BE184F954C38}" destId="{26FA5DC7-33C1-49BD-8FCA-12F28F6B7126}" srcOrd="7" destOrd="0" presId="urn:microsoft.com/office/officeart/2005/8/layout/radial5"/>
    <dgm:cxn modelId="{B2F94F03-0E1C-4843-B832-4601BC8FFDC7}" type="presParOf" srcId="{26FA5DC7-33C1-49BD-8FCA-12F28F6B7126}" destId="{213C3E94-8545-4922-8E21-F1A2EE68B383}" srcOrd="0" destOrd="0" presId="urn:microsoft.com/office/officeart/2005/8/layout/radial5"/>
    <dgm:cxn modelId="{9B4C4091-B58E-442E-B1F4-735DF06698F2}" type="presParOf" srcId="{4AB3CDE5-3EB2-4BCC-AB84-BE184F954C38}" destId="{8101C70D-14E5-4D93-9717-390D80D3F85A}" srcOrd="8" destOrd="0" presId="urn:microsoft.com/office/officeart/2005/8/layout/radial5"/>
    <dgm:cxn modelId="{6398697B-E168-47F6-908A-00219B52C818}" type="presParOf" srcId="{4AB3CDE5-3EB2-4BCC-AB84-BE184F954C38}" destId="{7C41E375-9088-43B2-AF60-568987CE7736}" srcOrd="9" destOrd="0" presId="urn:microsoft.com/office/officeart/2005/8/layout/radial5"/>
    <dgm:cxn modelId="{A66DB3CD-CE5F-4052-A56D-E9F1541A1073}" type="presParOf" srcId="{7C41E375-9088-43B2-AF60-568987CE7736}" destId="{7C8E20A9-01BB-4C47-8AA7-4D85B60CDB4C}" srcOrd="0" destOrd="0" presId="urn:microsoft.com/office/officeart/2005/8/layout/radial5"/>
    <dgm:cxn modelId="{D2BC0FA3-C75E-4087-BC5D-B201A1C94E9A}" type="presParOf" srcId="{4AB3CDE5-3EB2-4BCC-AB84-BE184F954C38}" destId="{5D916646-9F53-4171-A667-B90AD3D386C8}"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D4510-C8A3-4499-9ACE-50B948B23FDC}">
      <dsp:nvSpPr>
        <dsp:cNvPr id="0" name=""/>
        <dsp:cNvSpPr/>
      </dsp:nvSpPr>
      <dsp:spPr>
        <a:xfrm>
          <a:off x="3107161" y="2296108"/>
          <a:ext cx="1636811" cy="163681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bn-BD" sz="2600" kern="1200" dirty="0" smtClean="0">
              <a:latin typeface="NikoshBAN" pitchFamily="2" charset="0"/>
              <a:cs typeface="NikoshBAN" pitchFamily="2" charset="0"/>
              <a:sym typeface="Wingdings 2" pitchFamily="18" charset="2"/>
            </a:rPr>
            <a:t>ওয়ার্ড প্রসেসরের কাজ</a:t>
          </a:r>
          <a:endParaRPr lang="en-US" sz="2600" kern="1200" dirty="0"/>
        </a:p>
      </dsp:txBody>
      <dsp:txXfrm>
        <a:off x="3346866" y="2535813"/>
        <a:ext cx="1157401" cy="1157401"/>
      </dsp:txXfrm>
    </dsp:sp>
    <dsp:sp modelId="{F3BE6BC3-0FD5-4C50-BBE2-32537CCA587E}">
      <dsp:nvSpPr>
        <dsp:cNvPr id="0" name=""/>
        <dsp:cNvSpPr/>
      </dsp:nvSpPr>
      <dsp:spPr>
        <a:xfrm rot="16200000">
          <a:off x="3623869" y="1699840"/>
          <a:ext cx="603395" cy="556515"/>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3707346" y="1894620"/>
        <a:ext cx="436441" cy="333909"/>
      </dsp:txXfrm>
    </dsp:sp>
    <dsp:sp modelId="{70C7336F-61D4-4D76-BD80-12EB1D463B72}">
      <dsp:nvSpPr>
        <dsp:cNvPr id="0" name=""/>
        <dsp:cNvSpPr/>
      </dsp:nvSpPr>
      <dsp:spPr>
        <a:xfrm>
          <a:off x="2249169" y="3606"/>
          <a:ext cx="3352796" cy="163681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নতুন ফাইল তৈরি করা যায়</a:t>
          </a:r>
          <a:endParaRPr lang="en-US" sz="2800" kern="1200" dirty="0"/>
        </a:p>
      </dsp:txBody>
      <dsp:txXfrm>
        <a:off x="2740175" y="243311"/>
        <a:ext cx="2370784" cy="1157401"/>
      </dsp:txXfrm>
    </dsp:sp>
    <dsp:sp modelId="{00593C9E-F365-4DEF-B6DA-110112EC372C}">
      <dsp:nvSpPr>
        <dsp:cNvPr id="0" name=""/>
        <dsp:cNvSpPr/>
      </dsp:nvSpPr>
      <dsp:spPr>
        <a:xfrm rot="21023549">
          <a:off x="4722220" y="2574865"/>
          <a:ext cx="704224" cy="556515"/>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723391" y="2700100"/>
        <a:ext cx="537270" cy="333909"/>
      </dsp:txXfrm>
    </dsp:sp>
    <dsp:sp modelId="{3F83D332-C1D5-4F72-9861-1FAE14FB022C}">
      <dsp:nvSpPr>
        <dsp:cNvPr id="0" name=""/>
        <dsp:cNvSpPr/>
      </dsp:nvSpPr>
      <dsp:spPr>
        <a:xfrm>
          <a:off x="5373401" y="1676395"/>
          <a:ext cx="2551380" cy="163681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এডিটিং বা পরিবর্তন করা যায়</a:t>
          </a:r>
          <a:endParaRPr lang="en-US" sz="2800" kern="1200" dirty="0"/>
        </a:p>
      </dsp:txBody>
      <dsp:txXfrm>
        <a:off x="5747042" y="1916100"/>
        <a:ext cx="1804098" cy="1157401"/>
      </dsp:txXfrm>
    </dsp:sp>
    <dsp:sp modelId="{E8EC3A1A-3B35-49D1-AABA-746D1F221636}">
      <dsp:nvSpPr>
        <dsp:cNvPr id="0" name=""/>
        <dsp:cNvSpPr/>
      </dsp:nvSpPr>
      <dsp:spPr>
        <a:xfrm rot="2373451">
          <a:off x="4493169" y="3605585"/>
          <a:ext cx="727523" cy="556515"/>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512286" y="3663725"/>
        <a:ext cx="560569" cy="333909"/>
      </dsp:txXfrm>
    </dsp:sp>
    <dsp:sp modelId="{42320007-BD56-41FD-8F75-48BF85BA8E63}">
      <dsp:nvSpPr>
        <dsp:cNvPr id="0" name=""/>
        <dsp:cNvSpPr/>
      </dsp:nvSpPr>
      <dsp:spPr>
        <a:xfrm>
          <a:off x="4309912" y="4038601"/>
          <a:ext cx="3450300" cy="163681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ভুল শুদ্ধ করা যায়</a:t>
          </a:r>
          <a:endParaRPr lang="en-US" sz="2800" kern="1200" dirty="0"/>
        </a:p>
      </dsp:txBody>
      <dsp:txXfrm>
        <a:off x="4815197" y="4278306"/>
        <a:ext cx="2439730" cy="1157401"/>
      </dsp:txXfrm>
    </dsp:sp>
    <dsp:sp modelId="{26FA5DC7-33C1-49BD-8FCA-12F28F6B7126}">
      <dsp:nvSpPr>
        <dsp:cNvPr id="0" name=""/>
        <dsp:cNvSpPr/>
      </dsp:nvSpPr>
      <dsp:spPr>
        <a:xfrm rot="7914542">
          <a:off x="2859033" y="3681123"/>
          <a:ext cx="616476" cy="556515"/>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998268" y="3730302"/>
        <a:ext cx="449522" cy="333909"/>
      </dsp:txXfrm>
    </dsp:sp>
    <dsp:sp modelId="{8101C70D-14E5-4D93-9717-390D80D3F85A}">
      <dsp:nvSpPr>
        <dsp:cNvPr id="0" name=""/>
        <dsp:cNvSpPr/>
      </dsp:nvSpPr>
      <dsp:spPr>
        <a:xfrm>
          <a:off x="432693" y="4150769"/>
          <a:ext cx="3656506" cy="163681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লেখা দীর্ঘ দিন সংরক্ষণ করে</a:t>
          </a:r>
          <a:r>
            <a:rPr lang="en-US" sz="2800" kern="1200" dirty="0" smtClean="0">
              <a:latin typeface="NikoshBAN" pitchFamily="2" charset="0"/>
              <a:cs typeface="NikoshBAN" pitchFamily="2" charset="0"/>
              <a:sym typeface="Wingdings 2" pitchFamily="18" charset="2"/>
            </a:rPr>
            <a:t> </a:t>
          </a:r>
          <a:r>
            <a:rPr lang="bn-BD" sz="2800" kern="1200" dirty="0" smtClean="0">
              <a:latin typeface="NikoshBAN" pitchFamily="2" charset="0"/>
              <a:cs typeface="NikoshBAN" pitchFamily="2" charset="0"/>
              <a:sym typeface="Wingdings 2" pitchFamily="18" charset="2"/>
            </a:rPr>
            <a:t>রাখা যায়</a:t>
          </a:r>
          <a:endParaRPr lang="en-US" sz="2800" kern="1200" dirty="0"/>
        </a:p>
      </dsp:txBody>
      <dsp:txXfrm>
        <a:off x="968176" y="4390474"/>
        <a:ext cx="2585540" cy="1157401"/>
      </dsp:txXfrm>
    </dsp:sp>
    <dsp:sp modelId="{7C41E375-9088-43B2-AF60-568987CE7736}">
      <dsp:nvSpPr>
        <dsp:cNvPr id="0" name=""/>
        <dsp:cNvSpPr/>
      </dsp:nvSpPr>
      <dsp:spPr>
        <a:xfrm rot="11267100">
          <a:off x="2491608" y="2686821"/>
          <a:ext cx="637264" cy="556515"/>
        </a:xfrm>
        <a:prstGeom prst="rightArrow">
          <a:avLst>
            <a:gd name="adj1" fmla="val 60000"/>
            <a:gd name="adj2" fmla="val 5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657793" y="2809431"/>
        <a:ext cx="470310" cy="333909"/>
      </dsp:txXfrm>
    </dsp:sp>
    <dsp:sp modelId="{5D916646-9F53-4171-A667-B90AD3D386C8}">
      <dsp:nvSpPr>
        <dsp:cNvPr id="0" name=""/>
        <dsp:cNvSpPr/>
      </dsp:nvSpPr>
      <dsp:spPr>
        <a:xfrm>
          <a:off x="152393" y="1944590"/>
          <a:ext cx="2404050" cy="163681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কপি করা</a:t>
          </a:r>
          <a:r>
            <a:rPr lang="en-US" sz="2800" kern="1200" dirty="0" smtClean="0">
              <a:latin typeface="NikoshBAN" pitchFamily="2" charset="0"/>
              <a:cs typeface="NikoshBAN" pitchFamily="2" charset="0"/>
              <a:sym typeface="Wingdings 2" pitchFamily="18" charset="2"/>
            </a:rPr>
            <a:t> </a:t>
          </a:r>
          <a:r>
            <a:rPr lang="bn-BD" sz="2800" kern="1200" dirty="0" smtClean="0">
              <a:latin typeface="NikoshBAN" pitchFamily="2" charset="0"/>
              <a:cs typeface="NikoshBAN" pitchFamily="2" charset="0"/>
              <a:sym typeface="Wingdings 2" pitchFamily="18" charset="2"/>
            </a:rPr>
            <a:t> যায়</a:t>
          </a:r>
          <a:endParaRPr lang="en-US" sz="2800" kern="1200" dirty="0"/>
        </a:p>
      </dsp:txBody>
      <dsp:txXfrm>
        <a:off x="504458" y="2184295"/>
        <a:ext cx="1699920" cy="115740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EF094-2BE4-4E78-90D1-4B60F712860B}" type="datetimeFigureOut">
              <a:rPr lang="en-US" smtClean="0"/>
              <a:pPr/>
              <a:t>1/13/2020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85E56-DE9E-4D82-9224-A54488F4EA37}" type="slidenum">
              <a:rPr lang="en-US" smtClean="0"/>
              <a:pPr/>
              <a:t>‹#›</a:t>
            </a:fld>
            <a:endParaRPr lang="en-US"/>
          </a:p>
        </p:txBody>
      </p:sp>
    </p:spTree>
    <p:extLst>
      <p:ext uri="{BB962C8B-B14F-4D97-AF65-F5344CB8AC3E}">
        <p14:creationId xmlns:p14="http://schemas.microsoft.com/office/powerpoint/2010/main" val="4765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a:t>
            </a:fld>
            <a:endParaRPr lang="en-US"/>
          </a:p>
        </p:txBody>
      </p:sp>
    </p:spTree>
    <p:extLst>
      <p:ext uri="{BB962C8B-B14F-4D97-AF65-F5344CB8AC3E}">
        <p14:creationId xmlns:p14="http://schemas.microsoft.com/office/powerpoint/2010/main" val="3128381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11</a:t>
            </a:fld>
            <a:endParaRPr lang="en-US"/>
          </a:p>
        </p:txBody>
      </p:sp>
    </p:spTree>
    <p:extLst>
      <p:ext uri="{BB962C8B-B14F-4D97-AF65-F5344CB8AC3E}">
        <p14:creationId xmlns:p14="http://schemas.microsoft.com/office/powerpoint/2010/main" val="249800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latin typeface="+mn-lt"/>
                <a:ea typeface="+mn-ea"/>
                <a:cs typeface="+mn-cs"/>
              </a:rPr>
              <a:t>শিক্ষার্থীরা</a:t>
            </a:r>
            <a:r>
              <a:rPr lang="bn-IN" sz="1200" kern="1200" baseline="0" dirty="0" smtClean="0">
                <a:solidFill>
                  <a:schemeClr val="tx1"/>
                </a:solidFill>
                <a:latin typeface="+mn-lt"/>
                <a:ea typeface="+mn-ea"/>
                <a:cs typeface="+mn-cs"/>
              </a:rPr>
              <a:t> বাড়ি থেকে কাজ করে আনলে শিক্ষক তা দেখবেন এবং মাদারবোর্ডের গুরুত্ব পূর্ণ ডিভাইস প্রসেসর নিয়ে আরো আলোচনা করা যেতে পারে।</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9585E56-DE9E-4D82-9224-A54488F4EA37}" type="slidenum">
              <a:rPr lang="en-US" smtClean="0"/>
              <a:pPr/>
              <a:t>13</a:t>
            </a:fld>
            <a:endParaRPr lang="en-US"/>
          </a:p>
        </p:txBody>
      </p:sp>
    </p:spTree>
    <p:extLst>
      <p:ext uri="{BB962C8B-B14F-4D97-AF65-F5344CB8AC3E}">
        <p14:creationId xmlns:p14="http://schemas.microsoft.com/office/powerpoint/2010/main" val="228490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14</a:t>
            </a:fld>
            <a:endParaRPr lang="en-US"/>
          </a:p>
        </p:txBody>
      </p:sp>
    </p:spTree>
    <p:extLst>
      <p:ext uri="{BB962C8B-B14F-4D97-AF65-F5344CB8AC3E}">
        <p14:creationId xmlns:p14="http://schemas.microsoft.com/office/powerpoint/2010/main" val="386640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3</a:t>
            </a:fld>
            <a:endParaRPr lang="en-US"/>
          </a:p>
        </p:txBody>
      </p:sp>
    </p:spTree>
    <p:extLst>
      <p:ext uri="{BB962C8B-B14F-4D97-AF65-F5344CB8AC3E}">
        <p14:creationId xmlns:p14="http://schemas.microsoft.com/office/powerpoint/2010/main" val="242859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4</a:t>
            </a:fld>
            <a:endParaRPr lang="en-US"/>
          </a:p>
        </p:txBody>
      </p:sp>
    </p:spTree>
    <p:extLst>
      <p:ext uri="{BB962C8B-B14F-4D97-AF65-F5344CB8AC3E}">
        <p14:creationId xmlns:p14="http://schemas.microsoft.com/office/powerpoint/2010/main" val="250107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5</a:t>
            </a:fld>
            <a:endParaRPr lang="en-US"/>
          </a:p>
        </p:txBody>
      </p:sp>
    </p:spTree>
    <p:extLst>
      <p:ext uri="{BB962C8B-B14F-4D97-AF65-F5344CB8AC3E}">
        <p14:creationId xmlns:p14="http://schemas.microsoft.com/office/powerpoint/2010/main" val="259670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6</a:t>
            </a:fld>
            <a:endParaRPr lang="en-US"/>
          </a:p>
        </p:txBody>
      </p:sp>
    </p:spTree>
    <p:extLst>
      <p:ext uri="{BB962C8B-B14F-4D97-AF65-F5344CB8AC3E}">
        <p14:creationId xmlns:p14="http://schemas.microsoft.com/office/powerpoint/2010/main" val="115170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7</a:t>
            </a:fld>
            <a:endParaRPr lang="en-US"/>
          </a:p>
        </p:txBody>
      </p:sp>
    </p:spTree>
    <p:extLst>
      <p:ext uri="{BB962C8B-B14F-4D97-AF65-F5344CB8AC3E}">
        <p14:creationId xmlns:p14="http://schemas.microsoft.com/office/powerpoint/2010/main" val="371776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solidFill>
                  <a:schemeClr val="tx1"/>
                </a:solidFill>
                <a:latin typeface="NikoshBAN" pitchFamily="2" charset="0"/>
                <a:cs typeface="NikoshBAN" pitchFamily="2" charset="0"/>
              </a:rPr>
              <a:t>কম্পিউটারের</a:t>
            </a:r>
            <a:r>
              <a:rPr lang="en-US" sz="1200" dirty="0" smtClean="0">
                <a:solidFill>
                  <a:schemeClr val="tx1"/>
                </a:solidFill>
                <a:latin typeface="NikoshBAN" pitchFamily="2" charset="0"/>
                <a:cs typeface="NikoshBAN" pitchFamily="2" charset="0"/>
              </a:rPr>
              <a:t> </a:t>
            </a:r>
            <a:r>
              <a:rPr lang="en-US" sz="1200" dirty="0" err="1" smtClean="0">
                <a:solidFill>
                  <a:schemeClr val="tx1"/>
                </a:solidFill>
                <a:latin typeface="NikoshBAN" pitchFamily="2" charset="0"/>
                <a:cs typeface="NikoshBAN" pitchFamily="2" charset="0"/>
              </a:rPr>
              <a:t>সাহায্যে</a:t>
            </a:r>
            <a:r>
              <a:rPr lang="en-US" sz="1200" dirty="0" smtClean="0">
                <a:solidFill>
                  <a:schemeClr val="tx1"/>
                </a:solidFill>
                <a:latin typeface="NikoshBAN" pitchFamily="2" charset="0"/>
                <a:cs typeface="NikoshBAN" pitchFamily="2" charset="0"/>
              </a:rPr>
              <a:t> </a:t>
            </a:r>
            <a:r>
              <a:rPr lang="en-US" sz="1200" dirty="0" err="1" smtClean="0">
                <a:solidFill>
                  <a:schemeClr val="tx1"/>
                </a:solidFill>
                <a:latin typeface="NikoshBAN" pitchFamily="2" charset="0"/>
                <a:cs typeface="NikoshBAN" pitchFamily="2" charset="0"/>
              </a:rPr>
              <a:t>লেখালেখির</a:t>
            </a:r>
            <a:r>
              <a:rPr lang="en-US" sz="1200" dirty="0" smtClean="0">
                <a:solidFill>
                  <a:schemeClr val="tx1"/>
                </a:solidFill>
                <a:latin typeface="NikoshBAN" pitchFamily="2" charset="0"/>
                <a:cs typeface="NikoshBAN" pitchFamily="2" charset="0"/>
              </a:rPr>
              <a:t> </a:t>
            </a:r>
            <a:r>
              <a:rPr lang="en-US" sz="1200" dirty="0" err="1" smtClean="0">
                <a:solidFill>
                  <a:schemeClr val="tx1"/>
                </a:solidFill>
                <a:latin typeface="NikoshBAN" pitchFamily="2" charset="0"/>
                <a:cs typeface="NikoshBAN" pitchFamily="2" charset="0"/>
              </a:rPr>
              <a:t>কাজ</a:t>
            </a:r>
            <a:r>
              <a:rPr lang="en-US" sz="1200" dirty="0" smtClean="0">
                <a:solidFill>
                  <a:schemeClr val="tx1"/>
                </a:solidFill>
                <a:latin typeface="NikoshBAN" pitchFamily="2" charset="0"/>
                <a:cs typeface="NikoshBAN" pitchFamily="2" charset="0"/>
              </a:rPr>
              <a:t> </a:t>
            </a:r>
            <a:r>
              <a:rPr lang="bn-BD" sz="1200" dirty="0" smtClean="0">
                <a:solidFill>
                  <a:schemeClr val="tx1"/>
                </a:solidFill>
                <a:latin typeface="NikoshBAN" pitchFamily="2" charset="0"/>
                <a:cs typeface="NikoshBAN" pitchFamily="2" charset="0"/>
              </a:rPr>
              <a:t>যে </a:t>
            </a:r>
            <a:r>
              <a:rPr lang="en-US" sz="1200" dirty="0" smtClean="0">
                <a:solidFill>
                  <a:schemeClr val="tx1"/>
                </a:solidFill>
                <a:latin typeface="NikoshBAN" pitchFamily="2" charset="0"/>
                <a:cs typeface="NikoshBAN" pitchFamily="2" charset="0"/>
              </a:rPr>
              <a:t>Software </a:t>
            </a:r>
            <a:r>
              <a:rPr lang="bn-BD" sz="1200" b="0" dirty="0" smtClean="0">
                <a:solidFill>
                  <a:schemeClr val="tx1"/>
                </a:solidFill>
                <a:latin typeface="NikoshBAN" pitchFamily="2" charset="0"/>
                <a:cs typeface="NikoshBAN" pitchFamily="2" charset="0"/>
              </a:rPr>
              <a:t>এর মাধ্যমে</a:t>
            </a:r>
            <a:r>
              <a:rPr lang="bn-BD" sz="1200" dirty="0" smtClean="0">
                <a:solidFill>
                  <a:schemeClr val="tx1"/>
                </a:solidFill>
                <a:latin typeface="NikoshBAN" pitchFamily="2" charset="0"/>
                <a:cs typeface="NikoshBAN" pitchFamily="2" charset="0"/>
              </a:rPr>
              <a:t> </a:t>
            </a:r>
            <a:r>
              <a:rPr lang="en-US" sz="1200" dirty="0" err="1" smtClean="0">
                <a:solidFill>
                  <a:schemeClr val="tx1"/>
                </a:solidFill>
                <a:latin typeface="NikoshBAN" pitchFamily="2" charset="0"/>
                <a:cs typeface="NikoshBAN" pitchFamily="2" charset="0"/>
              </a:rPr>
              <a:t>করা</a:t>
            </a:r>
            <a:r>
              <a:rPr lang="en-US" sz="1200" dirty="0" smtClean="0">
                <a:solidFill>
                  <a:schemeClr val="tx1"/>
                </a:solidFill>
                <a:latin typeface="NikoshBAN" pitchFamily="2" charset="0"/>
                <a:cs typeface="NikoshBAN" pitchFamily="2" charset="0"/>
              </a:rPr>
              <a:t> হ</a:t>
            </a:r>
            <a:r>
              <a:rPr lang="bn-BD" sz="1200" dirty="0" smtClean="0">
                <a:solidFill>
                  <a:schemeClr val="tx1"/>
                </a:solidFill>
                <a:latin typeface="NikoshBAN" pitchFamily="2" charset="0"/>
                <a:cs typeface="NikoshBAN" pitchFamily="2" charset="0"/>
              </a:rPr>
              <a:t>য় তাকে</a:t>
            </a:r>
            <a:r>
              <a:rPr lang="en-US" sz="1200" dirty="0" smtClean="0">
                <a:solidFill>
                  <a:schemeClr val="tx1"/>
                </a:solidFill>
                <a:latin typeface="NikoshBAN" pitchFamily="2" charset="0"/>
                <a:cs typeface="NikoshBAN" pitchFamily="2" charset="0"/>
              </a:rPr>
              <a:t> </a:t>
            </a:r>
            <a:r>
              <a:rPr lang="en-US" sz="1200" dirty="0" err="1" smtClean="0">
                <a:solidFill>
                  <a:schemeClr val="tx1"/>
                </a:solidFill>
                <a:latin typeface="NikoshBAN" pitchFamily="2" charset="0"/>
                <a:cs typeface="NikoshBAN" pitchFamily="2" charset="0"/>
              </a:rPr>
              <a:t>ওয়ার্ড</a:t>
            </a:r>
            <a:r>
              <a:rPr lang="en-US" sz="1200" dirty="0" smtClean="0">
                <a:solidFill>
                  <a:schemeClr val="tx1"/>
                </a:solidFill>
                <a:latin typeface="NikoshBAN" pitchFamily="2" charset="0"/>
                <a:cs typeface="NikoshBAN" pitchFamily="2" charset="0"/>
              </a:rPr>
              <a:t> </a:t>
            </a:r>
            <a:r>
              <a:rPr lang="en-US" sz="1200" dirty="0" err="1" smtClean="0">
                <a:solidFill>
                  <a:schemeClr val="tx1"/>
                </a:solidFill>
                <a:latin typeface="NikoshBAN" pitchFamily="2" charset="0"/>
                <a:cs typeface="NikoshBAN" pitchFamily="2" charset="0"/>
              </a:rPr>
              <a:t>প্রসেসিং</a:t>
            </a:r>
            <a:r>
              <a:rPr lang="bn-BD" sz="1200" dirty="0" smtClean="0">
                <a:solidFill>
                  <a:schemeClr val="tx1"/>
                </a:solidFill>
                <a:latin typeface="NikoshBAN" pitchFamily="2" charset="0"/>
                <a:cs typeface="NikoshBAN" pitchFamily="2" charset="0"/>
              </a:rPr>
              <a:t>বলে</a:t>
            </a:r>
            <a:r>
              <a:rPr lang="en-US" sz="1200" dirty="0" smtClean="0">
                <a:solidFill>
                  <a:schemeClr val="tx1"/>
                </a:solidFill>
                <a:latin typeface="NikoshBAN" pitchFamily="2" charset="0"/>
                <a:cs typeface="NikoshBAN" pitchFamily="2" charset="0"/>
              </a:rPr>
              <a:t>।</a:t>
            </a:r>
            <a:r>
              <a:rPr lang="bn-BD" sz="1200" dirty="0" smtClean="0">
                <a:solidFill>
                  <a:schemeClr val="tx1"/>
                </a:solidFill>
                <a:latin typeface="NikoshBAN" pitchFamily="2" charset="0"/>
                <a:cs typeface="NikoshBAN" pitchFamily="2" charset="0"/>
              </a:rPr>
              <a:t> </a:t>
            </a:r>
            <a:r>
              <a:rPr lang="en-US" sz="1200" dirty="0" smtClean="0">
                <a:solidFill>
                  <a:schemeClr val="tx1"/>
                </a:solidFill>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8</a:t>
            </a:fld>
            <a:endParaRPr lang="en-US"/>
          </a:p>
        </p:txBody>
      </p:sp>
    </p:spTree>
    <p:extLst>
      <p:ext uri="{BB962C8B-B14F-4D97-AF65-F5344CB8AC3E}">
        <p14:creationId xmlns:p14="http://schemas.microsoft.com/office/powerpoint/2010/main" val="156322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9</a:t>
            </a:fld>
            <a:endParaRPr lang="en-US"/>
          </a:p>
        </p:txBody>
      </p:sp>
    </p:spTree>
    <p:extLst>
      <p:ext uri="{BB962C8B-B14F-4D97-AF65-F5344CB8AC3E}">
        <p14:creationId xmlns:p14="http://schemas.microsoft.com/office/powerpoint/2010/main" val="245224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10</a:t>
            </a:fld>
            <a:endParaRPr lang="en-US"/>
          </a:p>
        </p:txBody>
      </p:sp>
    </p:spTree>
    <p:extLst>
      <p:ext uri="{BB962C8B-B14F-4D97-AF65-F5344CB8AC3E}">
        <p14:creationId xmlns:p14="http://schemas.microsoft.com/office/powerpoint/2010/main" val="192132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234.jpg"/>
          <p:cNvPicPr>
            <a:picLocks noChangeAspect="1"/>
          </p:cNvPicPr>
          <p:nvPr userDrawn="1"/>
        </p:nvPicPr>
        <p:blipFill>
          <a:blip r:embed="rId13" cstate="print"/>
          <a:stretch>
            <a:fillRect/>
          </a:stretch>
        </p:blipFill>
        <p:spPr>
          <a:xfrm>
            <a:off x="234768" y="304800"/>
            <a:ext cx="908232" cy="928688"/>
          </a:xfrm>
          <a:prstGeom prst="rect">
            <a:avLst/>
          </a:prstGeom>
        </p:spPr>
      </p:pic>
      <p:sp>
        <p:nvSpPr>
          <p:cNvPr id="10" name="Rectangle 9"/>
          <p:cNvSpPr/>
          <p:nvPr userDrawn="1"/>
        </p:nvSpPr>
        <p:spPr>
          <a:xfrm>
            <a:off x="142460" y="152400"/>
            <a:ext cx="8849140" cy="6549888"/>
          </a:xfrm>
          <a:prstGeom prst="rect">
            <a:avLst/>
          </a:prstGeom>
          <a:noFill/>
          <a:ln w="7620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jscom.pekua@gmail.com"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71600" y="457200"/>
            <a:ext cx="5181600" cy="1523999"/>
          </a:xfrm>
          <a:prstGeom prst="rect">
            <a:avLst/>
          </a:prstGeom>
          <a:noFill/>
        </p:spPr>
        <p:txBody>
          <a:bodyPr wrap="square" rtlCol="0">
            <a:prstTxWarp prst="textWave1">
              <a:avLst/>
            </a:prstTxWarp>
            <a:spAutoFit/>
          </a:bodyPr>
          <a:lstStyle/>
          <a:p>
            <a:r>
              <a:rPr lang="bn-BD" sz="13800" b="1" dirty="0" smtClean="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effectLst>
                  <a:outerShdw blurRad="25500" dist="23000" dir="7020000" algn="tl">
                    <a:srgbClr val="000000">
                      <a:alpha val="50000"/>
                    </a:srgbClr>
                  </a:outerShdw>
                </a:effectLst>
                <a:latin typeface="NikoshBAN" pitchFamily="2" charset="0"/>
                <a:cs typeface="NikoshBAN" pitchFamily="2" charset="0"/>
              </a:rPr>
              <a:t>স্বাগতম</a:t>
            </a:r>
            <a:endParaRPr lang="en-US" b="1" dirty="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effectLst>
                <a:outerShdw blurRad="25500" dist="23000" dir="7020000" algn="tl">
                  <a:srgbClr val="000000">
                    <a:alpha val="50000"/>
                  </a:srgbClr>
                </a:outerShdw>
              </a:effectLst>
              <a:latin typeface="NikoshBAN" pitchFamily="2" charset="0"/>
              <a:cs typeface="NikoshBAN" pitchFamily="2"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00" t="1600" r="22200" b="1400"/>
          <a:stretch/>
        </p:blipFill>
        <p:spPr>
          <a:xfrm>
            <a:off x="2514600" y="2514600"/>
            <a:ext cx="3112731" cy="3962400"/>
          </a:xfrm>
          <a:prstGeom prst="rect">
            <a:avLst/>
          </a:prstGeom>
          <a:effectLst>
            <a:outerShdw blurRad="50800" dist="38100" dir="2700000" algn="tl" rotWithShape="0">
              <a:prstClr val="black">
                <a:alpha val="40000"/>
              </a:prstClr>
            </a:outerShdw>
          </a:effec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33400" y="609600"/>
          <a:ext cx="7924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C48D4510-C8A3-4499-9ACE-50B948B23FDC}"/>
                                            </p:graphicEl>
                                          </p:spTgt>
                                        </p:tgtEl>
                                        <p:attrNameLst>
                                          <p:attrName>style.visibility</p:attrName>
                                        </p:attrNameLst>
                                      </p:cBhvr>
                                      <p:to>
                                        <p:strVal val="visible"/>
                                      </p:to>
                                    </p:set>
                                    <p:animEffect transition="in" filter="fade">
                                      <p:cBhvr>
                                        <p:cTn id="7" dur="2000"/>
                                        <p:tgtEl>
                                          <p:spTgt spid="2">
                                            <p:graphicEl>
                                              <a:dgm id="{C48D4510-C8A3-4499-9ACE-50B948B23FD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F3BE6BC3-0FD5-4C50-BBE2-32537CCA587E}"/>
                                            </p:graphicEl>
                                          </p:spTgt>
                                        </p:tgtEl>
                                        <p:attrNameLst>
                                          <p:attrName>style.visibility</p:attrName>
                                        </p:attrNameLst>
                                      </p:cBhvr>
                                      <p:to>
                                        <p:strVal val="visible"/>
                                      </p:to>
                                    </p:set>
                                    <p:animEffect transition="in" filter="fade">
                                      <p:cBhvr>
                                        <p:cTn id="12" dur="2000"/>
                                        <p:tgtEl>
                                          <p:spTgt spid="2">
                                            <p:graphicEl>
                                              <a:dgm id="{F3BE6BC3-0FD5-4C50-BBE2-32537CCA587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70C7336F-61D4-4D76-BD80-12EB1D463B72}"/>
                                            </p:graphicEl>
                                          </p:spTgt>
                                        </p:tgtEl>
                                        <p:attrNameLst>
                                          <p:attrName>style.visibility</p:attrName>
                                        </p:attrNameLst>
                                      </p:cBhvr>
                                      <p:to>
                                        <p:strVal val="visible"/>
                                      </p:to>
                                    </p:set>
                                    <p:animEffect transition="in" filter="fade">
                                      <p:cBhvr>
                                        <p:cTn id="15" dur="2000"/>
                                        <p:tgtEl>
                                          <p:spTgt spid="2">
                                            <p:graphicEl>
                                              <a:dgm id="{70C7336F-61D4-4D76-BD80-12EB1D463B7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00593C9E-F365-4DEF-B6DA-110112EC372C}"/>
                                            </p:graphicEl>
                                          </p:spTgt>
                                        </p:tgtEl>
                                        <p:attrNameLst>
                                          <p:attrName>style.visibility</p:attrName>
                                        </p:attrNameLst>
                                      </p:cBhvr>
                                      <p:to>
                                        <p:strVal val="visible"/>
                                      </p:to>
                                    </p:set>
                                    <p:animEffect transition="in" filter="fade">
                                      <p:cBhvr>
                                        <p:cTn id="20" dur="2000"/>
                                        <p:tgtEl>
                                          <p:spTgt spid="2">
                                            <p:graphicEl>
                                              <a:dgm id="{00593C9E-F365-4DEF-B6DA-110112EC372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3F83D332-C1D5-4F72-9861-1FAE14FB022C}"/>
                                            </p:graphicEl>
                                          </p:spTgt>
                                        </p:tgtEl>
                                        <p:attrNameLst>
                                          <p:attrName>style.visibility</p:attrName>
                                        </p:attrNameLst>
                                      </p:cBhvr>
                                      <p:to>
                                        <p:strVal val="visible"/>
                                      </p:to>
                                    </p:set>
                                    <p:animEffect transition="in" filter="fade">
                                      <p:cBhvr>
                                        <p:cTn id="23" dur="2000"/>
                                        <p:tgtEl>
                                          <p:spTgt spid="2">
                                            <p:graphicEl>
                                              <a:dgm id="{3F83D332-C1D5-4F72-9861-1FAE14FB022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E8EC3A1A-3B35-49D1-AABA-746D1F221636}"/>
                                            </p:graphicEl>
                                          </p:spTgt>
                                        </p:tgtEl>
                                        <p:attrNameLst>
                                          <p:attrName>style.visibility</p:attrName>
                                        </p:attrNameLst>
                                      </p:cBhvr>
                                      <p:to>
                                        <p:strVal val="visible"/>
                                      </p:to>
                                    </p:set>
                                    <p:animEffect transition="in" filter="fade">
                                      <p:cBhvr>
                                        <p:cTn id="28" dur="2000"/>
                                        <p:tgtEl>
                                          <p:spTgt spid="2">
                                            <p:graphicEl>
                                              <a:dgm id="{E8EC3A1A-3B35-49D1-AABA-746D1F22163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42320007-BD56-41FD-8F75-48BF85BA8E63}"/>
                                            </p:graphicEl>
                                          </p:spTgt>
                                        </p:tgtEl>
                                        <p:attrNameLst>
                                          <p:attrName>style.visibility</p:attrName>
                                        </p:attrNameLst>
                                      </p:cBhvr>
                                      <p:to>
                                        <p:strVal val="visible"/>
                                      </p:to>
                                    </p:set>
                                    <p:animEffect transition="in" filter="fade">
                                      <p:cBhvr>
                                        <p:cTn id="31" dur="2000"/>
                                        <p:tgtEl>
                                          <p:spTgt spid="2">
                                            <p:graphicEl>
                                              <a:dgm id="{42320007-BD56-41FD-8F75-48BF85BA8E6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26FA5DC7-33C1-49BD-8FCA-12F28F6B7126}"/>
                                            </p:graphicEl>
                                          </p:spTgt>
                                        </p:tgtEl>
                                        <p:attrNameLst>
                                          <p:attrName>style.visibility</p:attrName>
                                        </p:attrNameLst>
                                      </p:cBhvr>
                                      <p:to>
                                        <p:strVal val="visible"/>
                                      </p:to>
                                    </p:set>
                                    <p:animEffect transition="in" filter="fade">
                                      <p:cBhvr>
                                        <p:cTn id="36" dur="2000"/>
                                        <p:tgtEl>
                                          <p:spTgt spid="2">
                                            <p:graphicEl>
                                              <a:dgm id="{26FA5DC7-33C1-49BD-8FCA-12F28F6B712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8101C70D-14E5-4D93-9717-390D80D3F85A}"/>
                                            </p:graphicEl>
                                          </p:spTgt>
                                        </p:tgtEl>
                                        <p:attrNameLst>
                                          <p:attrName>style.visibility</p:attrName>
                                        </p:attrNameLst>
                                      </p:cBhvr>
                                      <p:to>
                                        <p:strVal val="visible"/>
                                      </p:to>
                                    </p:set>
                                    <p:animEffect transition="in" filter="fade">
                                      <p:cBhvr>
                                        <p:cTn id="39" dur="2000"/>
                                        <p:tgtEl>
                                          <p:spTgt spid="2">
                                            <p:graphicEl>
                                              <a:dgm id="{8101C70D-14E5-4D93-9717-390D80D3F85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7C41E375-9088-43B2-AF60-568987CE7736}"/>
                                            </p:graphicEl>
                                          </p:spTgt>
                                        </p:tgtEl>
                                        <p:attrNameLst>
                                          <p:attrName>style.visibility</p:attrName>
                                        </p:attrNameLst>
                                      </p:cBhvr>
                                      <p:to>
                                        <p:strVal val="visible"/>
                                      </p:to>
                                    </p:set>
                                    <p:animEffect transition="in" filter="fade">
                                      <p:cBhvr>
                                        <p:cTn id="44" dur="2000"/>
                                        <p:tgtEl>
                                          <p:spTgt spid="2">
                                            <p:graphicEl>
                                              <a:dgm id="{7C41E375-9088-43B2-AF60-568987CE773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5D916646-9F53-4171-A667-B90AD3D386C8}"/>
                                            </p:graphicEl>
                                          </p:spTgt>
                                        </p:tgtEl>
                                        <p:attrNameLst>
                                          <p:attrName>style.visibility</p:attrName>
                                        </p:attrNameLst>
                                      </p:cBhvr>
                                      <p:to>
                                        <p:strVal val="visible"/>
                                      </p:to>
                                    </p:set>
                                    <p:animEffect transition="in" filter="fade">
                                      <p:cBhvr>
                                        <p:cTn id="47" dur="2000"/>
                                        <p:tgtEl>
                                          <p:spTgt spid="2">
                                            <p:graphicEl>
                                              <a:dgm id="{5D916646-9F53-4171-A667-B90AD3D386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524000"/>
            <a:ext cx="2829621"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bn-BD" sz="4800" dirty="0" smtClean="0">
                <a:latin typeface="NikoshBAN" pitchFamily="2" charset="0"/>
                <a:cs typeface="NikoshBAN" pitchFamily="2" charset="0"/>
              </a:rPr>
              <a:t>দলগত কাজ</a:t>
            </a:r>
            <a:endParaRPr lang="en-US" sz="4800" dirty="0"/>
          </a:p>
        </p:txBody>
      </p:sp>
      <p:sp>
        <p:nvSpPr>
          <p:cNvPr id="3" name="Content Placeholder 2"/>
          <p:cNvSpPr txBox="1">
            <a:spLocks/>
          </p:cNvSpPr>
          <p:nvPr/>
        </p:nvSpPr>
        <p:spPr>
          <a:xfrm>
            <a:off x="914400" y="2971800"/>
            <a:ext cx="7848600" cy="457199"/>
          </a:xfrm>
          <a:prstGeom prst="rect">
            <a:avLst/>
          </a:prstGeom>
        </p:spPr>
        <p:txBody>
          <a:bodyPr vert="horz" lIns="91440" tIns="45720" rIns="91440" bIns="45720" rtlCol="0">
            <a:noAutofit/>
          </a:bodyPr>
          <a:lstStyle/>
          <a:p>
            <a:pPr marL="342900" lvl="0" indent="-342900">
              <a:spcBef>
                <a:spcPct val="20000"/>
              </a:spcBef>
            </a:pPr>
            <a:r>
              <a:rPr lang="en-US" sz="3200" b="1" noProof="0" dirty="0" smtClean="0">
                <a:latin typeface="NikoshBAN" pitchFamily="2" charset="0"/>
                <a:cs typeface="NikoshBAN" pitchFamily="2" charset="0"/>
              </a:rPr>
              <a:t>ক-</a:t>
            </a:r>
            <a:r>
              <a:rPr lang="en-US" sz="3200" b="1" noProof="0" dirty="0" err="1" smtClean="0">
                <a:latin typeface="NikoshBAN" pitchFamily="2" charset="0"/>
                <a:cs typeface="NikoshBAN" pitchFamily="2" charset="0"/>
              </a:rPr>
              <a:t>দল</a:t>
            </a:r>
            <a:r>
              <a:rPr lang="en-US" sz="3200" b="1" dirty="0" smtClean="0">
                <a:latin typeface="NikoshBAN" pitchFamily="2" charset="0"/>
                <a:cs typeface="NikoshBAN" pitchFamily="2" charset="0"/>
              </a:rPr>
              <a:t>ঃ </a:t>
            </a:r>
            <a:r>
              <a:rPr lang="en-US" sz="3200" b="1" noProof="0" dirty="0" smtClean="0">
                <a:latin typeface="NikoshBAN" pitchFamily="2" charset="0"/>
                <a:cs typeface="NikoshBAN" pitchFamily="2" charset="0"/>
              </a:rPr>
              <a:t> ও</a:t>
            </a:r>
            <a:r>
              <a:rPr kumimoji="0" lang="bn-BD" sz="3200" b="1" i="0" u="none" strike="noStrike" kern="1200" cap="none" spc="0" normalizeH="0" noProof="0" dirty="0" smtClean="0">
                <a:ln>
                  <a:noFill/>
                </a:ln>
                <a:solidFill>
                  <a:schemeClr val="tx1"/>
                </a:solidFill>
                <a:effectLst/>
                <a:uLnTx/>
                <a:uFillTx/>
                <a:latin typeface="NikoshBAN" pitchFamily="2" charset="0"/>
                <a:cs typeface="NikoshBAN" pitchFamily="2" charset="0"/>
              </a:rPr>
              <a:t>য়ার্ডপ্রসে</a:t>
            </a:r>
            <a:r>
              <a:rPr kumimoji="0" lang="en-US" sz="3200" b="1" i="0" u="none" strike="noStrike" kern="1200" cap="none" spc="0" normalizeH="0" noProof="0" dirty="0" err="1" smtClean="0">
                <a:ln>
                  <a:noFill/>
                </a:ln>
                <a:solidFill>
                  <a:schemeClr val="tx1"/>
                </a:solidFill>
                <a:effectLst/>
                <a:uLnTx/>
                <a:uFillTx/>
                <a:latin typeface="NikoshBAN" pitchFamily="2" charset="0"/>
                <a:cs typeface="NikoshBAN" pitchFamily="2" charset="0"/>
              </a:rPr>
              <a:t>সর</a:t>
            </a:r>
            <a:r>
              <a:rPr kumimoji="0" lang="en-US" sz="3200" b="1" i="0" u="none" strike="noStrike" kern="1200" cap="none" spc="0" normalizeH="0" noProof="0" dirty="0" smtClean="0">
                <a:ln>
                  <a:noFill/>
                </a:ln>
                <a:solidFill>
                  <a:schemeClr val="tx1"/>
                </a:solidFill>
                <a:effectLst/>
                <a:uLnTx/>
                <a:uFillTx/>
                <a:latin typeface="NikoshBAN" pitchFamily="2" charset="0"/>
                <a:cs typeface="NikoshBAN" pitchFamily="2" charset="0"/>
              </a:rPr>
              <a:t> ও </a:t>
            </a:r>
            <a:r>
              <a:rPr kumimoji="0" lang="en-US" sz="3200" b="1" i="0" u="none" strike="noStrike" kern="1200" cap="none" spc="0" normalizeH="0" noProof="0" dirty="0" err="1" smtClean="0">
                <a:ln>
                  <a:noFill/>
                </a:ln>
                <a:solidFill>
                  <a:schemeClr val="tx1"/>
                </a:solidFill>
                <a:effectLst/>
                <a:uLnTx/>
                <a:uFillTx/>
                <a:latin typeface="NikoshBAN" pitchFamily="2" charset="0"/>
                <a:cs typeface="NikoshBAN" pitchFamily="2" charset="0"/>
              </a:rPr>
              <a:t>টাইপ</a:t>
            </a:r>
            <a:r>
              <a:rPr kumimoji="0" lang="en-US" sz="3200" b="1" i="0" u="none" strike="noStrike" kern="1200" cap="none" spc="0" normalizeH="0" noProof="0" dirty="0" smtClean="0">
                <a:ln>
                  <a:noFill/>
                </a:ln>
                <a:solidFill>
                  <a:schemeClr val="tx1"/>
                </a:solidFill>
                <a:effectLst/>
                <a:uLnTx/>
                <a:uFillTx/>
                <a:latin typeface="NikoshBAN" pitchFamily="2" charset="0"/>
                <a:cs typeface="NikoshBAN" pitchFamily="2" charset="0"/>
              </a:rPr>
              <a:t> </a:t>
            </a:r>
            <a:r>
              <a:rPr kumimoji="0" lang="en-US" sz="3200" b="1" i="0" u="none" strike="noStrike" kern="1200" cap="none" spc="0" normalizeH="0" noProof="0" dirty="0" err="1" smtClean="0">
                <a:ln>
                  <a:noFill/>
                </a:ln>
                <a:solidFill>
                  <a:schemeClr val="tx1"/>
                </a:solidFill>
                <a:effectLst/>
                <a:uLnTx/>
                <a:uFillTx/>
                <a:latin typeface="NikoshBAN" pitchFamily="2" charset="0"/>
                <a:cs typeface="NikoshBAN" pitchFamily="2" charset="0"/>
              </a:rPr>
              <a:t>রাইটারের</a:t>
            </a:r>
            <a:r>
              <a:rPr kumimoji="0" lang="en-US" sz="3200" b="1" i="0" u="none" strike="noStrike" kern="1200" cap="none" spc="0" normalizeH="0" noProof="0" dirty="0" smtClean="0">
                <a:ln>
                  <a:noFill/>
                </a:ln>
                <a:solidFill>
                  <a:schemeClr val="tx1"/>
                </a:solidFill>
                <a:effectLst/>
                <a:uLnTx/>
                <a:uFillTx/>
                <a:latin typeface="NikoshBAN" pitchFamily="2" charset="0"/>
                <a:cs typeface="NikoshBAN" pitchFamily="2" charset="0"/>
              </a:rPr>
              <a:t> </a:t>
            </a:r>
            <a:r>
              <a:rPr kumimoji="0" lang="en-US" sz="3200" b="1" i="0" u="none" strike="noStrike" kern="1200" cap="none" spc="0" normalizeH="0" noProof="0" dirty="0" err="1" smtClean="0">
                <a:ln>
                  <a:noFill/>
                </a:ln>
                <a:solidFill>
                  <a:schemeClr val="tx1"/>
                </a:solidFill>
                <a:effectLst/>
                <a:uLnTx/>
                <a:uFillTx/>
                <a:latin typeface="NikoshBAN" pitchFamily="2" charset="0"/>
                <a:cs typeface="NikoshBAN" pitchFamily="2" charset="0"/>
              </a:rPr>
              <a:t>মধ্যে</a:t>
            </a:r>
            <a:r>
              <a:rPr kumimoji="0" lang="en-US" sz="3200" b="1" i="0" u="none" strike="noStrike" kern="1200" cap="none" spc="0" normalizeH="0" noProof="0" dirty="0" smtClean="0">
                <a:ln>
                  <a:noFill/>
                </a:ln>
                <a:solidFill>
                  <a:schemeClr val="tx1"/>
                </a:solidFill>
                <a:effectLst/>
                <a:uLnTx/>
                <a:uFillTx/>
                <a:latin typeface="NikoshBAN" pitchFamily="2" charset="0"/>
                <a:cs typeface="NikoshBAN" pitchFamily="2" charset="0"/>
              </a:rPr>
              <a:t> </a:t>
            </a:r>
            <a:r>
              <a:rPr kumimoji="0" lang="en-US" sz="3200" b="1" i="0" u="none" strike="noStrike" kern="1200" cap="none" spc="0" normalizeH="0" noProof="0" dirty="0" err="1" smtClean="0">
                <a:ln>
                  <a:noFill/>
                </a:ln>
                <a:solidFill>
                  <a:schemeClr val="tx1"/>
                </a:solidFill>
                <a:effectLst/>
                <a:uLnTx/>
                <a:uFillTx/>
                <a:latin typeface="NikoshBAN" pitchFamily="2" charset="0"/>
                <a:cs typeface="NikoshBAN" pitchFamily="2" charset="0"/>
              </a:rPr>
              <a:t>পার্থক্য</a:t>
            </a:r>
            <a:r>
              <a:rPr kumimoji="0" lang="en-US" sz="3200" b="1" i="0" u="none" strike="noStrike" kern="1200" cap="none" spc="0" normalizeH="0" noProof="0" dirty="0" smtClean="0">
                <a:ln>
                  <a:noFill/>
                </a:ln>
                <a:solidFill>
                  <a:schemeClr val="tx1"/>
                </a:solidFill>
                <a:effectLst/>
                <a:uLnTx/>
                <a:uFillTx/>
                <a:latin typeface="NikoshBAN" pitchFamily="2" charset="0"/>
                <a:cs typeface="NikoshBAN" pitchFamily="2" charset="0"/>
              </a:rPr>
              <a:t> </a:t>
            </a:r>
            <a:r>
              <a:rPr kumimoji="0" lang="en-US" sz="3200" b="1" i="0" u="none" strike="noStrike" kern="1200" cap="none" spc="0" normalizeH="0" noProof="0" dirty="0" err="1" smtClean="0">
                <a:ln>
                  <a:noFill/>
                </a:ln>
                <a:solidFill>
                  <a:schemeClr val="tx1"/>
                </a:solidFill>
                <a:effectLst/>
                <a:uLnTx/>
                <a:uFillTx/>
                <a:latin typeface="NikoshBAN" pitchFamily="2" charset="0"/>
                <a:cs typeface="NikoshBAN" pitchFamily="2" charset="0"/>
              </a:rPr>
              <a:t>লিখ</a:t>
            </a:r>
            <a:r>
              <a:rPr kumimoji="0" lang="en-US" sz="3200" b="1" i="0" u="none" strike="noStrike" kern="1200" cap="none" spc="0" normalizeH="0" noProof="0" dirty="0" smtClean="0">
                <a:ln>
                  <a:noFill/>
                </a:ln>
                <a:solidFill>
                  <a:schemeClr val="tx1"/>
                </a:solidFill>
                <a:effectLst/>
                <a:uLnTx/>
                <a:uFillTx/>
                <a:latin typeface="NikoshBAN" pitchFamily="2" charset="0"/>
                <a:cs typeface="NikoshBAN" pitchFamily="2" charset="0"/>
              </a:rPr>
              <a:t>।</a:t>
            </a:r>
            <a:r>
              <a:rPr kumimoji="0" lang="bn-BD" sz="32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endParaRPr kumimoji="0" lang="en-US" sz="3200" b="1" i="0" u="none" strike="noStrike" kern="1200" cap="none" spc="0" normalizeH="0" baseline="0" noProof="0" dirty="0">
              <a:ln>
                <a:noFill/>
              </a:ln>
              <a:solidFill>
                <a:schemeClr val="tx1"/>
              </a:solidFill>
              <a:effectLst/>
              <a:uLnTx/>
              <a:uFillTx/>
              <a:latin typeface="NikoshBAN" pitchFamily="2" charset="0"/>
              <a:cs typeface="NikoshBAN" pitchFamily="2" charset="0"/>
            </a:endParaRPr>
          </a:p>
        </p:txBody>
      </p:sp>
      <p:sp>
        <p:nvSpPr>
          <p:cNvPr id="5" name="Content Placeholder 2"/>
          <p:cNvSpPr txBox="1">
            <a:spLocks/>
          </p:cNvSpPr>
          <p:nvPr/>
        </p:nvSpPr>
        <p:spPr>
          <a:xfrm>
            <a:off x="914400" y="4010931"/>
            <a:ext cx="7696200" cy="457199"/>
          </a:xfrm>
          <a:prstGeom prst="rect">
            <a:avLst/>
          </a:prstGeom>
        </p:spPr>
        <p:txBody>
          <a:bodyPr vert="horz" lIns="91440" tIns="45720" rIns="91440" bIns="45720" rtlCol="0">
            <a:noAutofit/>
          </a:bodyPr>
          <a:lstStyle/>
          <a:p>
            <a:pPr marL="342900" lvl="0" indent="-342900">
              <a:spcBef>
                <a:spcPct val="20000"/>
              </a:spcBef>
            </a:pPr>
            <a:r>
              <a:rPr lang="en-US" sz="3200" b="1" noProof="0" dirty="0" smtClean="0">
                <a:latin typeface="NikoshBAN" pitchFamily="2" charset="0"/>
                <a:cs typeface="NikoshBAN" pitchFamily="2" charset="0"/>
              </a:rPr>
              <a:t>খ-</a:t>
            </a:r>
            <a:r>
              <a:rPr lang="en-US" sz="3200" b="1" noProof="0" dirty="0" err="1" smtClean="0">
                <a:latin typeface="NikoshBAN" pitchFamily="2" charset="0"/>
                <a:cs typeface="NikoshBAN" pitchFamily="2" charset="0"/>
              </a:rPr>
              <a:t>দল</a:t>
            </a:r>
            <a:r>
              <a:rPr lang="en-US" sz="3200" b="1" dirty="0" smtClean="0">
                <a:latin typeface="NikoshBAN" pitchFamily="2" charset="0"/>
                <a:cs typeface="NikoshBAN" pitchFamily="2" charset="0"/>
              </a:rPr>
              <a:t>ঃ </a:t>
            </a:r>
            <a:r>
              <a:rPr lang="en-US" sz="3200" b="1" noProof="0" dirty="0" smtClean="0">
                <a:latin typeface="NikoshBAN" pitchFamily="2" charset="0"/>
                <a:cs typeface="NikoshBAN" pitchFamily="2" charset="0"/>
              </a:rPr>
              <a:t> ও</a:t>
            </a:r>
            <a:r>
              <a:rPr kumimoji="0" lang="bn-BD" sz="3200" b="1" i="0" u="none" strike="noStrike" kern="1200" cap="none" spc="0" normalizeH="0" noProof="0" dirty="0" smtClean="0">
                <a:ln>
                  <a:noFill/>
                </a:ln>
                <a:solidFill>
                  <a:schemeClr val="tx1"/>
                </a:solidFill>
                <a:effectLst/>
                <a:uLnTx/>
                <a:uFillTx/>
                <a:latin typeface="NikoshBAN" pitchFamily="2" charset="0"/>
                <a:cs typeface="NikoshBAN" pitchFamily="2" charset="0"/>
              </a:rPr>
              <a:t>য়ার্ডপ্রসে</a:t>
            </a:r>
            <a:r>
              <a:rPr kumimoji="0" lang="en-US" sz="3200" b="1" i="0" u="none" strike="noStrike" kern="1200" cap="none" spc="0" normalizeH="0" noProof="0" dirty="0" err="1" smtClean="0">
                <a:ln>
                  <a:noFill/>
                </a:ln>
                <a:solidFill>
                  <a:schemeClr val="tx1"/>
                </a:solidFill>
                <a:effectLst/>
                <a:uLnTx/>
                <a:uFillTx/>
                <a:latin typeface="NikoshBAN" pitchFamily="2" charset="0"/>
                <a:cs typeface="NikoshBAN" pitchFamily="2" charset="0"/>
              </a:rPr>
              <a:t>সরের</a:t>
            </a:r>
            <a:r>
              <a:rPr kumimoji="0" lang="en-US" sz="3200" b="1" i="0" u="none" strike="noStrike" kern="1200" cap="none" spc="0" normalizeH="0" noProof="0" dirty="0" smtClean="0">
                <a:ln>
                  <a:noFill/>
                </a:ln>
                <a:solidFill>
                  <a:schemeClr val="tx1"/>
                </a:solidFill>
                <a:effectLst/>
                <a:uLnTx/>
                <a:uFillTx/>
                <a:latin typeface="NikoshBAN" pitchFamily="2" charset="0"/>
                <a:cs typeface="NikoshBAN" pitchFamily="2" charset="0"/>
              </a:rPr>
              <a:t> ৫টি </a:t>
            </a:r>
            <a:r>
              <a:rPr kumimoji="0" lang="en-US" sz="3200" b="1" i="0" u="none" strike="noStrike" kern="1200" cap="none" spc="0" normalizeH="0" noProof="0" dirty="0" err="1" smtClean="0">
                <a:ln>
                  <a:noFill/>
                </a:ln>
                <a:solidFill>
                  <a:schemeClr val="tx1"/>
                </a:solidFill>
                <a:effectLst/>
                <a:uLnTx/>
                <a:uFillTx/>
                <a:latin typeface="NikoshBAN" pitchFamily="2" charset="0"/>
                <a:cs typeface="NikoshBAN" pitchFamily="2" charset="0"/>
              </a:rPr>
              <a:t>সুবিধা</a:t>
            </a:r>
            <a:r>
              <a:rPr kumimoji="0" lang="en-US" sz="3200" b="1" i="0" u="none" strike="noStrike" kern="1200" cap="none" spc="0" normalizeH="0" noProof="0" dirty="0" smtClean="0">
                <a:ln>
                  <a:noFill/>
                </a:ln>
                <a:solidFill>
                  <a:schemeClr val="tx1"/>
                </a:solidFill>
                <a:effectLst/>
                <a:uLnTx/>
                <a:uFillTx/>
                <a:latin typeface="NikoshBAN" pitchFamily="2" charset="0"/>
                <a:cs typeface="NikoshBAN" pitchFamily="2" charset="0"/>
              </a:rPr>
              <a:t> </a:t>
            </a:r>
            <a:r>
              <a:rPr kumimoji="0" lang="en-US" sz="3200" b="1" i="0" u="none" strike="noStrike" kern="1200" cap="none" spc="0" normalizeH="0" noProof="0" dirty="0" err="1" smtClean="0">
                <a:ln>
                  <a:noFill/>
                </a:ln>
                <a:solidFill>
                  <a:schemeClr val="tx1"/>
                </a:solidFill>
                <a:effectLst/>
                <a:uLnTx/>
                <a:uFillTx/>
                <a:latin typeface="NikoshBAN" pitchFamily="2" charset="0"/>
                <a:cs typeface="NikoshBAN" pitchFamily="2" charset="0"/>
              </a:rPr>
              <a:t>লিখ</a:t>
            </a:r>
            <a:r>
              <a:rPr kumimoji="0" lang="en-US" sz="3200" b="1" i="0" u="none" strike="noStrike" kern="1200" cap="none" spc="0" normalizeH="0" noProof="0" dirty="0" smtClean="0">
                <a:ln>
                  <a:noFill/>
                </a:ln>
                <a:solidFill>
                  <a:schemeClr val="tx1"/>
                </a:solidFill>
                <a:effectLst/>
                <a:uLnTx/>
                <a:uFillTx/>
                <a:latin typeface="NikoshBAN" pitchFamily="2" charset="0"/>
                <a:cs typeface="NikoshBAN" pitchFamily="2" charset="0"/>
              </a:rPr>
              <a:t>।</a:t>
            </a:r>
            <a:r>
              <a:rPr kumimoji="0" lang="bn-BD" sz="32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endParaRPr kumimoji="0" lang="en-US" sz="3200" b="1" i="0" u="none" strike="noStrike" kern="1200" cap="none" spc="0" normalizeH="0" baseline="0" noProof="0" dirty="0">
              <a:ln>
                <a:noFill/>
              </a:ln>
              <a:solidFill>
                <a:schemeClr val="tx1"/>
              </a:solidFill>
              <a:effectLst/>
              <a:uLnTx/>
              <a:uFillTx/>
              <a:latin typeface="NikoshBAN" pitchFamily="2" charset="0"/>
              <a:cs typeface="NikoshBAN" pitchFamily="2" charset="0"/>
            </a:endParaRPr>
          </a:p>
        </p:txBody>
      </p:sp>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4495800" cy="685800"/>
          </a:xfrm>
        </p:spPr>
        <p:txBody>
          <a:bodyPr>
            <a:prstTxWarp prst="textPlain">
              <a:avLst/>
            </a:prstTxWarp>
            <a:normAutofit/>
          </a:bodyPr>
          <a:lstStyle/>
          <a:p>
            <a:r>
              <a:rPr lang="bn-BD" sz="3600" dirty="0" smtClean="0">
                <a:solidFill>
                  <a:srgbClr val="0000CC"/>
                </a:solidFill>
                <a:latin typeface="NikoshBAN" pitchFamily="2" charset="0"/>
                <a:cs typeface="NikoshBAN" pitchFamily="2" charset="0"/>
              </a:rPr>
              <a:t>মূল্যায়ন</a:t>
            </a:r>
            <a:endParaRPr lang="en-US" sz="3600" dirty="0">
              <a:solidFill>
                <a:srgbClr val="0000CC"/>
              </a:solidFill>
              <a:latin typeface="NikoshBAN" pitchFamily="2" charset="0"/>
              <a:cs typeface="NikoshBAN" pitchFamily="2" charset="0"/>
            </a:endParaRPr>
          </a:p>
        </p:txBody>
      </p:sp>
      <p:sp>
        <p:nvSpPr>
          <p:cNvPr id="3" name="Content Placeholder 2"/>
          <p:cNvSpPr>
            <a:spLocks noGrp="1"/>
          </p:cNvSpPr>
          <p:nvPr>
            <p:ph idx="1"/>
          </p:nvPr>
        </p:nvSpPr>
        <p:spPr>
          <a:xfrm>
            <a:off x="730607" y="1905000"/>
            <a:ext cx="6813193" cy="471643"/>
          </a:xfrm>
        </p:spPr>
        <p:txBody>
          <a:bodyPr>
            <a:noAutofit/>
          </a:bodyPr>
          <a:lstStyle/>
          <a:p>
            <a:pPr>
              <a:buNone/>
            </a:pPr>
            <a:r>
              <a:rPr lang="bn-BD" b="1" dirty="0" smtClean="0">
                <a:latin typeface="NikoshBAN" pitchFamily="2" charset="0"/>
                <a:cs typeface="NikoshBAN" pitchFamily="2" charset="0"/>
              </a:rPr>
              <a:t>১। কোন সফটওয়্যারটি বিনামূল্যে পাওয়া যায়?</a:t>
            </a:r>
            <a:endParaRPr lang="en-US" b="1" dirty="0">
              <a:latin typeface="NikoshBAN" pitchFamily="2" charset="0"/>
              <a:cs typeface="NikoshBAN" pitchFamily="2" charset="0"/>
            </a:endParaRPr>
          </a:p>
        </p:txBody>
      </p:sp>
      <p:sp>
        <p:nvSpPr>
          <p:cNvPr id="5" name="Oval 4"/>
          <p:cNvSpPr/>
          <p:nvPr/>
        </p:nvSpPr>
        <p:spPr>
          <a:xfrm>
            <a:off x="914400" y="3185956"/>
            <a:ext cx="518808" cy="47164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ক</a:t>
            </a:r>
            <a:endParaRPr lang="en-US" dirty="0">
              <a:latin typeface="NikoshBAN" pitchFamily="2" charset="0"/>
              <a:cs typeface="NikoshBAN" pitchFamily="2" charset="0"/>
            </a:endParaRPr>
          </a:p>
        </p:txBody>
      </p:sp>
      <p:sp>
        <p:nvSpPr>
          <p:cNvPr id="6" name="Oval 5"/>
          <p:cNvSpPr/>
          <p:nvPr/>
        </p:nvSpPr>
        <p:spPr>
          <a:xfrm>
            <a:off x="914400" y="2667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খ</a:t>
            </a:r>
            <a:endParaRPr lang="en-US" sz="2000" dirty="0">
              <a:latin typeface="NikoshBAN" pitchFamily="2" charset="0"/>
              <a:cs typeface="NikoshBAN" pitchFamily="2" charset="0"/>
            </a:endParaRPr>
          </a:p>
        </p:txBody>
      </p:sp>
      <p:sp>
        <p:nvSpPr>
          <p:cNvPr id="7" name="Oval 6"/>
          <p:cNvSpPr/>
          <p:nvPr/>
        </p:nvSpPr>
        <p:spPr>
          <a:xfrm>
            <a:off x="4083408" y="2743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গ</a:t>
            </a:r>
            <a:endParaRPr lang="en-US" sz="2000" dirty="0">
              <a:latin typeface="NikoshBAN" pitchFamily="2" charset="0"/>
              <a:cs typeface="NikoshBAN" pitchFamily="2" charset="0"/>
            </a:endParaRPr>
          </a:p>
        </p:txBody>
      </p:sp>
      <p:sp>
        <p:nvSpPr>
          <p:cNvPr id="8" name="Oval 7"/>
          <p:cNvSpPr/>
          <p:nvPr/>
        </p:nvSpPr>
        <p:spPr>
          <a:xfrm>
            <a:off x="4083408" y="3200400"/>
            <a:ext cx="457200" cy="47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ঘ</a:t>
            </a:r>
            <a:endParaRPr lang="en-US" sz="2000" dirty="0">
              <a:latin typeface="NikoshBAN" pitchFamily="2" charset="0"/>
              <a:cs typeface="NikoshBAN" pitchFamily="2" charset="0"/>
            </a:endParaRPr>
          </a:p>
        </p:txBody>
      </p:sp>
      <p:sp>
        <p:nvSpPr>
          <p:cNvPr id="9" name="TextBox 8"/>
          <p:cNvSpPr txBox="1"/>
          <p:nvPr/>
        </p:nvSpPr>
        <p:spPr>
          <a:xfrm>
            <a:off x="1416408" y="2743200"/>
            <a:ext cx="2698392" cy="400110"/>
          </a:xfrm>
          <a:prstGeom prst="rect">
            <a:avLst/>
          </a:prstGeom>
          <a:noFill/>
        </p:spPr>
        <p:txBody>
          <a:bodyPr wrap="square" rtlCol="0">
            <a:spAutoFit/>
          </a:bodyPr>
          <a:lstStyle/>
          <a:p>
            <a:r>
              <a:rPr lang="bn-BD" sz="2000" dirty="0" smtClean="0">
                <a:latin typeface="NikoshBAN" pitchFamily="2" charset="0"/>
                <a:cs typeface="NikoshBAN" pitchFamily="2" charset="0"/>
              </a:rPr>
              <a:t>ওপেন অফিস সফটওয়্যার</a:t>
            </a:r>
            <a:endParaRPr lang="en-US" sz="2000" dirty="0">
              <a:latin typeface="NikoshBAN" pitchFamily="2" charset="0"/>
              <a:cs typeface="NikoshBAN" pitchFamily="2" charset="0"/>
            </a:endParaRPr>
          </a:p>
        </p:txBody>
      </p:sp>
      <p:sp>
        <p:nvSpPr>
          <p:cNvPr id="10" name="TextBox 9"/>
          <p:cNvSpPr txBox="1"/>
          <p:nvPr/>
        </p:nvSpPr>
        <p:spPr>
          <a:xfrm>
            <a:off x="1492608" y="3200400"/>
            <a:ext cx="2393592" cy="400110"/>
          </a:xfrm>
          <a:prstGeom prst="rect">
            <a:avLst/>
          </a:prstGeom>
          <a:noFill/>
        </p:spPr>
        <p:txBody>
          <a:bodyPr wrap="square" rtlCol="0">
            <a:spAutoFit/>
          </a:bodyPr>
          <a:lstStyle/>
          <a:p>
            <a:r>
              <a:rPr lang="bn-BD" sz="2000" dirty="0" smtClean="0">
                <a:latin typeface="NikoshBAN" pitchFamily="2" charset="0"/>
                <a:cs typeface="NikoshBAN" pitchFamily="2" charset="0"/>
              </a:rPr>
              <a:t>এপ্লিকেশন সফটওয়্যার</a:t>
            </a:r>
            <a:endParaRPr lang="en-US" sz="2000" dirty="0">
              <a:latin typeface="NikoshBAN" pitchFamily="2" charset="0"/>
              <a:cs typeface="NikoshBAN" pitchFamily="2" charset="0"/>
            </a:endParaRPr>
          </a:p>
        </p:txBody>
      </p:sp>
      <p:sp>
        <p:nvSpPr>
          <p:cNvPr id="11" name="TextBox 10"/>
          <p:cNvSpPr txBox="1"/>
          <p:nvPr/>
        </p:nvSpPr>
        <p:spPr>
          <a:xfrm>
            <a:off x="4616808" y="2754868"/>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ওয়ার্ড ফারফেক্ট</a:t>
            </a:r>
            <a:endParaRPr lang="en-US" sz="2000" dirty="0">
              <a:latin typeface="NikoshBAN" pitchFamily="2" charset="0"/>
              <a:cs typeface="NikoshBAN" pitchFamily="2" charset="0"/>
            </a:endParaRPr>
          </a:p>
        </p:txBody>
      </p:sp>
      <p:sp>
        <p:nvSpPr>
          <p:cNvPr id="12" name="TextBox 11"/>
          <p:cNvSpPr txBox="1"/>
          <p:nvPr/>
        </p:nvSpPr>
        <p:spPr>
          <a:xfrm>
            <a:off x="4540608" y="3276600"/>
            <a:ext cx="1447800" cy="400110"/>
          </a:xfrm>
          <a:prstGeom prst="rect">
            <a:avLst/>
          </a:prstGeom>
          <a:noFill/>
        </p:spPr>
        <p:txBody>
          <a:bodyPr wrap="square" rtlCol="0">
            <a:spAutoFit/>
          </a:bodyPr>
          <a:lstStyle/>
          <a:p>
            <a:r>
              <a:rPr lang="bn-BD" sz="2000" dirty="0" smtClean="0">
                <a:latin typeface="NikoshBAN" pitchFamily="2" charset="0"/>
                <a:cs typeface="NikoshBAN" pitchFamily="2" charset="0"/>
              </a:rPr>
              <a:t>ওয়ার্ডপ্রসেসর</a:t>
            </a:r>
            <a:endParaRPr lang="en-US" sz="2000" dirty="0">
              <a:latin typeface="NikoshBAN" pitchFamily="2" charset="0"/>
              <a:cs typeface="NikoshBAN" pitchFamily="2" charset="0"/>
            </a:endParaRPr>
          </a:p>
        </p:txBody>
      </p:sp>
      <p:sp>
        <p:nvSpPr>
          <p:cNvPr id="13" name="Oval 12"/>
          <p:cNvSpPr/>
          <p:nvPr/>
        </p:nvSpPr>
        <p:spPr>
          <a:xfrm>
            <a:off x="6674208" y="2667000"/>
            <a:ext cx="170779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সঠিক উত্তর </a:t>
            </a:r>
            <a:endParaRPr lang="en-US" sz="2000" dirty="0">
              <a:latin typeface="NikoshBAN" pitchFamily="2" charset="0"/>
              <a:cs typeface="NikoshBAN" pitchFamily="2" charset="0"/>
            </a:endParaRPr>
          </a:p>
        </p:txBody>
      </p:sp>
      <p:sp>
        <p:nvSpPr>
          <p:cNvPr id="15" name="Content Placeholder 2"/>
          <p:cNvSpPr txBox="1">
            <a:spLocks/>
          </p:cNvSpPr>
          <p:nvPr/>
        </p:nvSpPr>
        <p:spPr>
          <a:xfrm>
            <a:off x="762000" y="4114800"/>
            <a:ext cx="5791200" cy="457199"/>
          </a:xfrm>
          <a:prstGeom prst="rect">
            <a:avLst/>
          </a:prstGeom>
        </p:spPr>
        <p:txBody>
          <a:bodyPr vert="horz" lIns="91440" tIns="45720" rIns="91440" bIns="45720" rtlCol="0">
            <a:noAutofit/>
          </a:bodyPr>
          <a:lstStyle/>
          <a:p>
            <a:pPr marL="342900" lvl="0" indent="-342900">
              <a:spcBef>
                <a:spcPct val="20000"/>
              </a:spcBef>
            </a:pPr>
            <a:r>
              <a:rPr lang="bn-BD" sz="2800" b="1" noProof="0" dirty="0" smtClean="0">
                <a:latin typeface="NikoshBAN" pitchFamily="2" charset="0"/>
                <a:cs typeface="NikoshBAN" pitchFamily="2" charset="0"/>
              </a:rPr>
              <a:t>২</a:t>
            </a:r>
            <a:r>
              <a:rPr kumimoji="0" lang="bn-BD" sz="28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a:t>
            </a:r>
            <a:r>
              <a:rPr kumimoji="0" lang="en-US" sz="28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r>
              <a:rPr kumimoji="0" lang="bn-BD" sz="2800" b="1" i="0" u="none" strike="noStrike" kern="1200" cap="none" spc="0" normalizeH="0" noProof="0" dirty="0" smtClean="0">
                <a:ln>
                  <a:noFill/>
                </a:ln>
                <a:solidFill>
                  <a:schemeClr val="tx1"/>
                </a:solidFill>
                <a:effectLst/>
                <a:uLnTx/>
                <a:uFillTx/>
                <a:latin typeface="NikoshBAN" pitchFamily="2" charset="0"/>
                <a:cs typeface="NikoshBAN" pitchFamily="2" charset="0"/>
              </a:rPr>
              <a:t>ওয়ার্ডপ্রসেসিং  অর্থ কী?</a:t>
            </a:r>
            <a:r>
              <a:rPr kumimoji="0" lang="bn-BD" sz="28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endParaRPr kumimoji="0" lang="en-US" sz="2800" b="1" i="0" u="none" strike="noStrike" kern="1200" cap="none" spc="0" normalizeH="0" baseline="0" noProof="0" dirty="0">
              <a:ln>
                <a:noFill/>
              </a:ln>
              <a:solidFill>
                <a:schemeClr val="tx1"/>
              </a:solidFill>
              <a:effectLst/>
              <a:uLnTx/>
              <a:uFillTx/>
              <a:latin typeface="NikoshBAN" pitchFamily="2" charset="0"/>
              <a:cs typeface="NikoshBAN" pitchFamily="2" charset="0"/>
            </a:endParaRPr>
          </a:p>
        </p:txBody>
      </p:sp>
      <p:sp>
        <p:nvSpPr>
          <p:cNvPr id="16" name="Oval 15"/>
          <p:cNvSpPr/>
          <p:nvPr/>
        </p:nvSpPr>
        <p:spPr>
          <a:xfrm>
            <a:off x="914400" y="4800600"/>
            <a:ext cx="502920" cy="395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ক</a:t>
            </a:r>
            <a:endParaRPr lang="en-US" dirty="0">
              <a:latin typeface="NikoshBAN" pitchFamily="2" charset="0"/>
              <a:cs typeface="NikoshBAN" pitchFamily="2" charset="0"/>
            </a:endParaRPr>
          </a:p>
        </p:txBody>
      </p:sp>
      <p:sp>
        <p:nvSpPr>
          <p:cNvPr id="17" name="Oval 16"/>
          <p:cNvSpPr/>
          <p:nvPr/>
        </p:nvSpPr>
        <p:spPr>
          <a:xfrm>
            <a:off x="990600" y="52578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খ</a:t>
            </a:r>
            <a:endParaRPr lang="en-US" dirty="0">
              <a:latin typeface="NikoshBAN" pitchFamily="2" charset="0"/>
              <a:cs typeface="NikoshBAN" pitchFamily="2" charset="0"/>
            </a:endParaRPr>
          </a:p>
        </p:txBody>
      </p:sp>
      <p:sp>
        <p:nvSpPr>
          <p:cNvPr id="18" name="Oval 17"/>
          <p:cNvSpPr/>
          <p:nvPr/>
        </p:nvSpPr>
        <p:spPr>
          <a:xfrm>
            <a:off x="4114800" y="4800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গ</a:t>
            </a:r>
            <a:endParaRPr lang="en-US" dirty="0">
              <a:latin typeface="NikoshBAN" pitchFamily="2" charset="0"/>
              <a:cs typeface="NikoshBAN" pitchFamily="2" charset="0"/>
            </a:endParaRPr>
          </a:p>
        </p:txBody>
      </p:sp>
      <p:sp>
        <p:nvSpPr>
          <p:cNvPr id="19" name="Oval 18"/>
          <p:cNvSpPr/>
          <p:nvPr/>
        </p:nvSpPr>
        <p:spPr>
          <a:xfrm>
            <a:off x="4114800" y="5319556"/>
            <a:ext cx="457200" cy="47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ঘ</a:t>
            </a:r>
            <a:endParaRPr lang="en-US" dirty="0">
              <a:latin typeface="NikoshBAN" pitchFamily="2" charset="0"/>
              <a:cs typeface="NikoshBAN" pitchFamily="2" charset="0"/>
            </a:endParaRPr>
          </a:p>
        </p:txBody>
      </p:sp>
      <p:sp>
        <p:nvSpPr>
          <p:cNvPr id="20" name="TextBox 19"/>
          <p:cNvSpPr txBox="1"/>
          <p:nvPr/>
        </p:nvSpPr>
        <p:spPr>
          <a:xfrm>
            <a:off x="1447800" y="4800600"/>
            <a:ext cx="2514600" cy="369332"/>
          </a:xfrm>
          <a:prstGeom prst="rect">
            <a:avLst/>
          </a:prstGeom>
          <a:noFill/>
        </p:spPr>
        <p:txBody>
          <a:bodyPr wrap="square" rtlCol="0">
            <a:spAutoFit/>
          </a:bodyPr>
          <a:lstStyle/>
          <a:p>
            <a:r>
              <a:rPr lang="bn-BD" dirty="0" smtClean="0">
                <a:latin typeface="NikoshBAN" pitchFamily="2" charset="0"/>
                <a:cs typeface="NikoshBAN" pitchFamily="2" charset="0"/>
              </a:rPr>
              <a:t>বাক্য প্রক্রিয়াকরণ</a:t>
            </a:r>
            <a:endParaRPr lang="en-US" dirty="0">
              <a:latin typeface="NikoshBAN" pitchFamily="2" charset="0"/>
              <a:cs typeface="NikoshBAN" pitchFamily="2" charset="0"/>
            </a:endParaRPr>
          </a:p>
        </p:txBody>
      </p:sp>
      <p:sp>
        <p:nvSpPr>
          <p:cNvPr id="21" name="TextBox 20"/>
          <p:cNvSpPr txBox="1"/>
          <p:nvPr/>
        </p:nvSpPr>
        <p:spPr>
          <a:xfrm>
            <a:off x="1524000" y="5257800"/>
            <a:ext cx="2209800" cy="369332"/>
          </a:xfrm>
          <a:prstGeom prst="rect">
            <a:avLst/>
          </a:prstGeom>
          <a:noFill/>
        </p:spPr>
        <p:txBody>
          <a:bodyPr wrap="square" rtlCol="0">
            <a:spAutoFit/>
          </a:bodyPr>
          <a:lstStyle/>
          <a:p>
            <a:r>
              <a:rPr lang="bn-BD" dirty="0" smtClean="0">
                <a:latin typeface="NikoshBAN" pitchFamily="2" charset="0"/>
                <a:cs typeface="NikoshBAN" pitchFamily="2" charset="0"/>
              </a:rPr>
              <a:t>বর্ণ প্রক্রিয়াকরণ</a:t>
            </a:r>
            <a:endParaRPr lang="en-US" dirty="0">
              <a:latin typeface="NikoshBAN" pitchFamily="2" charset="0"/>
              <a:cs typeface="NikoshBAN" pitchFamily="2" charset="0"/>
            </a:endParaRPr>
          </a:p>
        </p:txBody>
      </p:sp>
      <p:sp>
        <p:nvSpPr>
          <p:cNvPr id="22" name="TextBox 21"/>
          <p:cNvSpPr txBox="1"/>
          <p:nvPr/>
        </p:nvSpPr>
        <p:spPr>
          <a:xfrm>
            <a:off x="4648200" y="5272245"/>
            <a:ext cx="1981200" cy="369332"/>
          </a:xfrm>
          <a:prstGeom prst="rect">
            <a:avLst/>
          </a:prstGeom>
          <a:noFill/>
        </p:spPr>
        <p:txBody>
          <a:bodyPr wrap="square" rtlCol="0">
            <a:spAutoFit/>
          </a:bodyPr>
          <a:lstStyle/>
          <a:p>
            <a:r>
              <a:rPr lang="bn-BD" dirty="0" smtClean="0">
                <a:latin typeface="NikoshBAN" pitchFamily="2" charset="0"/>
                <a:cs typeface="NikoshBAN" pitchFamily="2" charset="0"/>
              </a:rPr>
              <a:t>শব্দ প্রক্রিয়াকরণ</a:t>
            </a:r>
            <a:endParaRPr lang="en-US" dirty="0" smtClean="0">
              <a:latin typeface="NikoshBAN" pitchFamily="2" charset="0"/>
              <a:cs typeface="NikoshBAN" pitchFamily="2" charset="0"/>
            </a:endParaRPr>
          </a:p>
        </p:txBody>
      </p:sp>
      <p:sp>
        <p:nvSpPr>
          <p:cNvPr id="23" name="TextBox 22"/>
          <p:cNvSpPr txBox="1"/>
          <p:nvPr/>
        </p:nvSpPr>
        <p:spPr>
          <a:xfrm>
            <a:off x="4724400" y="4815044"/>
            <a:ext cx="1752600" cy="381000"/>
          </a:xfrm>
          <a:prstGeom prst="rect">
            <a:avLst/>
          </a:prstGeom>
          <a:noFill/>
        </p:spPr>
        <p:txBody>
          <a:bodyPr wrap="square" rtlCol="0">
            <a:spAutoFit/>
          </a:bodyPr>
          <a:lstStyle/>
          <a:p>
            <a:r>
              <a:rPr lang="bn-BD" dirty="0" smtClean="0">
                <a:latin typeface="NikoshBAN" pitchFamily="2" charset="0"/>
                <a:cs typeface="NikoshBAN" pitchFamily="2" charset="0"/>
              </a:rPr>
              <a:t>লিখা প্রক্রিয়াকরন</a:t>
            </a:r>
            <a:endParaRPr lang="en-US" dirty="0">
              <a:latin typeface="NikoshBAN" pitchFamily="2" charset="0"/>
              <a:cs typeface="NikoshBAN" pitchFamily="2" charset="0"/>
            </a:endParaRPr>
          </a:p>
        </p:txBody>
      </p:sp>
      <p:sp>
        <p:nvSpPr>
          <p:cNvPr id="24" name="5-Point Star 23"/>
          <p:cNvSpPr/>
          <p:nvPr/>
        </p:nvSpPr>
        <p:spPr>
          <a:xfrm>
            <a:off x="4191000" y="5257800"/>
            <a:ext cx="304800" cy="457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858000" y="4724400"/>
            <a:ext cx="1447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সঠিক উত্তর </a:t>
            </a:r>
            <a:endParaRPr lang="en-US" dirty="0">
              <a:latin typeface="NikoshBAN" pitchFamily="2" charset="0"/>
              <a:cs typeface="NikoshBAN" pitchFamily="2" charset="0"/>
            </a:endParaRPr>
          </a:p>
        </p:txBody>
      </p:sp>
      <p:sp>
        <p:nvSpPr>
          <p:cNvPr id="27" name="5-Point Star 26"/>
          <p:cNvSpPr/>
          <p:nvPr/>
        </p:nvSpPr>
        <p:spPr>
          <a:xfrm>
            <a:off x="977289" y="2590800"/>
            <a:ext cx="304800" cy="457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990600"/>
            <a:ext cx="2286000" cy="457200"/>
          </a:xfrm>
        </p:spPr>
        <p:style>
          <a:lnRef idx="1">
            <a:schemeClr val="accent4"/>
          </a:lnRef>
          <a:fillRef idx="2">
            <a:schemeClr val="accent4"/>
          </a:fillRef>
          <a:effectRef idx="1">
            <a:schemeClr val="accent4"/>
          </a:effectRef>
          <a:fontRef idx="minor">
            <a:schemeClr val="dk1"/>
          </a:fontRef>
        </p:style>
        <p:txBody>
          <a:bodyPr>
            <a:prstTxWarp prst="textPlain">
              <a:avLst/>
            </a:prstTxWarp>
            <a:normAutofit fontScale="90000"/>
          </a:bodyPr>
          <a:lstStyle/>
          <a:p>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762000" y="4495800"/>
            <a:ext cx="7924800" cy="1309843"/>
          </a:xfrm>
        </p:spPr>
        <p:txBody>
          <a:bodyPr>
            <a:noAutofit/>
          </a:bodyPr>
          <a:lstStyle/>
          <a:p>
            <a:pPr>
              <a:buNone/>
            </a:pPr>
            <a:r>
              <a:rPr lang="en-US" b="1" dirty="0" err="1" smtClean="0">
                <a:latin typeface="NikoshBAN" pitchFamily="2" charset="0"/>
                <a:cs typeface="NikoshBAN" pitchFamily="2" charset="0"/>
              </a:rPr>
              <a:t>ওয়ার্ড</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প্রসেসরের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পাঁচটি</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কাজ</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শিখবে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এবং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লিখে</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নিয়ে</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আসবে</a:t>
            </a:r>
            <a:r>
              <a:rPr lang="en-US" b="1" dirty="0" smtClean="0">
                <a:latin typeface="NikoshBAN" pitchFamily="2" charset="0"/>
                <a:cs typeface="NikoshBAN" pitchFamily="2" charset="0"/>
              </a:rPr>
              <a:t>।</a:t>
            </a:r>
            <a:endParaRPr lang="en-US" b="1"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1905000"/>
            <a:ext cx="5029200" cy="2314575"/>
          </a:xfrm>
          <a:prstGeom prst="rect">
            <a:avLst/>
          </a:prstGeom>
        </p:spPr>
      </p:pic>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990600" y="381000"/>
            <a:ext cx="7543800" cy="5943600"/>
          </a:xfrm>
          <a:custGeom>
            <a:avLst/>
            <a:gdLst>
              <a:gd name="connsiteX0" fmla="*/ 0 w 8305800"/>
              <a:gd name="connsiteY0" fmla="*/ 0 h 6019800"/>
              <a:gd name="connsiteX1" fmla="*/ 8305800 w 8305800"/>
              <a:gd name="connsiteY1" fmla="*/ 0 h 6019800"/>
              <a:gd name="connsiteX2" fmla="*/ 8305800 w 8305800"/>
              <a:gd name="connsiteY2" fmla="*/ 6019800 h 6019800"/>
              <a:gd name="connsiteX3" fmla="*/ 0 w 8305800"/>
              <a:gd name="connsiteY3" fmla="*/ 6019800 h 6019800"/>
              <a:gd name="connsiteX4" fmla="*/ 0 w 8305800"/>
              <a:gd name="connsiteY4" fmla="*/ 0 h 6019800"/>
              <a:gd name="connsiteX0" fmla="*/ 228600 w 8305800"/>
              <a:gd name="connsiteY0" fmla="*/ 0 h 6019800"/>
              <a:gd name="connsiteX1" fmla="*/ 8305800 w 8305800"/>
              <a:gd name="connsiteY1" fmla="*/ 0 h 6019800"/>
              <a:gd name="connsiteX2" fmla="*/ 8305800 w 8305800"/>
              <a:gd name="connsiteY2" fmla="*/ 6019800 h 6019800"/>
              <a:gd name="connsiteX3" fmla="*/ 0 w 8305800"/>
              <a:gd name="connsiteY3" fmla="*/ 6019800 h 6019800"/>
              <a:gd name="connsiteX4" fmla="*/ 228600 w 8305800"/>
              <a:gd name="connsiteY4" fmla="*/ 0 h 6019800"/>
              <a:gd name="connsiteX0" fmla="*/ 685800 w 8305800"/>
              <a:gd name="connsiteY0" fmla="*/ 457200 h 6019800"/>
              <a:gd name="connsiteX1" fmla="*/ 8305800 w 8305800"/>
              <a:gd name="connsiteY1" fmla="*/ 0 h 6019800"/>
              <a:gd name="connsiteX2" fmla="*/ 8305800 w 8305800"/>
              <a:gd name="connsiteY2" fmla="*/ 6019800 h 6019800"/>
              <a:gd name="connsiteX3" fmla="*/ 0 w 8305800"/>
              <a:gd name="connsiteY3" fmla="*/ 6019800 h 6019800"/>
              <a:gd name="connsiteX4" fmla="*/ 685800 w 8305800"/>
              <a:gd name="connsiteY4" fmla="*/ 457200 h 6019800"/>
              <a:gd name="connsiteX0" fmla="*/ 990600 w 8305800"/>
              <a:gd name="connsiteY0" fmla="*/ 914400 h 6019800"/>
              <a:gd name="connsiteX1" fmla="*/ 8305800 w 8305800"/>
              <a:gd name="connsiteY1" fmla="*/ 0 h 6019800"/>
              <a:gd name="connsiteX2" fmla="*/ 8305800 w 8305800"/>
              <a:gd name="connsiteY2" fmla="*/ 6019800 h 6019800"/>
              <a:gd name="connsiteX3" fmla="*/ 0 w 8305800"/>
              <a:gd name="connsiteY3" fmla="*/ 6019800 h 6019800"/>
              <a:gd name="connsiteX4" fmla="*/ 990600 w 8305800"/>
              <a:gd name="connsiteY4" fmla="*/ 914400 h 601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6019800">
                <a:moveTo>
                  <a:pt x="990600" y="914400"/>
                </a:moveTo>
                <a:lnTo>
                  <a:pt x="8305800" y="0"/>
                </a:lnTo>
                <a:lnTo>
                  <a:pt x="8305800" y="6019800"/>
                </a:lnTo>
                <a:lnTo>
                  <a:pt x="0" y="6019800"/>
                </a:lnTo>
                <a:lnTo>
                  <a:pt x="990600" y="914400"/>
                </a:lnTo>
                <a:close/>
              </a:path>
            </a:pathLst>
          </a:custGeom>
          <a:solidFill>
            <a:schemeClr val="bg1"/>
          </a:solid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smtClean="0">
              <a:solidFill>
                <a:srgbClr val="002060"/>
              </a:solidFill>
            </a:endParaRPr>
          </a:p>
        </p:txBody>
      </p:sp>
      <p:sp>
        <p:nvSpPr>
          <p:cNvPr id="3" name="Slide Number Placeholder 2"/>
          <p:cNvSpPr>
            <a:spLocks noGrp="1"/>
          </p:cNvSpPr>
          <p:nvPr>
            <p:ph type="sldNum" sz="quarter" idx="12"/>
          </p:nvPr>
        </p:nvSpPr>
        <p:spPr/>
        <p:txBody>
          <a:bodyPr/>
          <a:lstStyle/>
          <a:p>
            <a:fld id="{092D526A-0068-4395-B3A7-78E6BA1B3062}" type="slidenum">
              <a:rPr lang="en-US" sz="1800" smtClean="0">
                <a:solidFill>
                  <a:srgbClr val="C00000"/>
                </a:solidFill>
              </a:rPr>
              <a:pPr/>
              <a:t>14</a:t>
            </a:fld>
            <a:endParaRPr lang="en-US" sz="1800" dirty="0">
              <a:solidFill>
                <a:srgbClr val="C00000"/>
              </a:solidFill>
            </a:endParaRPr>
          </a:p>
        </p:txBody>
      </p:sp>
      <p:pic>
        <p:nvPicPr>
          <p:cNvPr id="2050" name="Picture 2" descr="C:\Users\SMART\Desktop\munni\Bappea23201102171297919606_goodbye.gif"/>
          <p:cNvPicPr>
            <a:picLocks noChangeAspect="1" noChangeArrowheads="1" noCrop="1"/>
          </p:cNvPicPr>
          <p:nvPr/>
        </p:nvPicPr>
        <p:blipFill>
          <a:blip r:embed="rId4" cstate="print"/>
          <a:srcRect/>
          <a:stretch>
            <a:fillRect/>
          </a:stretch>
        </p:blipFill>
        <p:spPr bwMode="auto">
          <a:xfrm>
            <a:off x="1524000" y="1447800"/>
            <a:ext cx="5981700" cy="5046077"/>
          </a:xfrm>
          <a:prstGeom prst="ellipse">
            <a:avLst/>
          </a:prstGeom>
          <a:ln>
            <a:noFill/>
          </a:ln>
          <a:effectLst>
            <a:softEdge rad="112500"/>
          </a:effectLst>
        </p:spPr>
      </p:pic>
      <p:sp>
        <p:nvSpPr>
          <p:cNvPr id="7" name="TextBox 6"/>
          <p:cNvSpPr txBox="1"/>
          <p:nvPr/>
        </p:nvSpPr>
        <p:spPr>
          <a:xfrm>
            <a:off x="1600200" y="335340"/>
            <a:ext cx="6096000" cy="1569660"/>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err="1"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ধন্যবাদ</a:t>
            </a:r>
            <a:endParaRPr lang="en-US" sz="96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ransition spd="med">
    <p:wedge/>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2050"/>
                                        </p:tgtEl>
                                        <p:attrNameLst>
                                          <p:attrName>style.color</p:attrName>
                                        </p:attrNameLst>
                                      </p:cBhvr>
                                      <p:by>
                                        <p:hsl h="0" s="12549" l="25098"/>
                                      </p:by>
                                    </p:animClr>
                                    <p:animClr clrSpc="hsl" dir="cw">
                                      <p:cBhvr>
                                        <p:cTn id="7" dur="500" fill="hold"/>
                                        <p:tgtEl>
                                          <p:spTgt spid="2050"/>
                                        </p:tgtEl>
                                        <p:attrNameLst>
                                          <p:attrName>fillcolor</p:attrName>
                                        </p:attrNameLst>
                                      </p:cBhvr>
                                      <p:by>
                                        <p:hsl h="0" s="12549" l="25098"/>
                                      </p:by>
                                    </p:animClr>
                                    <p:animClr clrSpc="hsl" dir="cw">
                                      <p:cBhvr>
                                        <p:cTn id="8" dur="500" fill="hold"/>
                                        <p:tgtEl>
                                          <p:spTgt spid="2050"/>
                                        </p:tgtEl>
                                        <p:attrNameLst>
                                          <p:attrName>stroke.color</p:attrName>
                                        </p:attrNameLst>
                                      </p:cBhvr>
                                      <p:by>
                                        <p:hsl h="0" s="12549" l="25098"/>
                                      </p:by>
                                    </p:animClr>
                                    <p:set>
                                      <p:cBhvr>
                                        <p:cTn id="9" dur="500" fill="hold"/>
                                        <p:tgtEl>
                                          <p:spTgt spid="20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869"/>
            <a:ext cx="8229600" cy="990600"/>
          </a:xfrm>
        </p:spPr>
        <p:txBody>
          <a:bodyPr>
            <a:prstTxWarp prst="textPlain">
              <a:avLst/>
            </a:prstTxWarp>
            <a:normAutofit/>
          </a:bodyPr>
          <a:lstStyle/>
          <a:p>
            <a:r>
              <a:rPr lang="bn-BD" sz="1800" dirty="0" smtClean="0">
                <a:latin typeface="NikoshBAN" pitchFamily="2" charset="0"/>
                <a:cs typeface="NikoshBAN" pitchFamily="2" charset="0"/>
              </a:rPr>
              <a:t> </a:t>
            </a:r>
            <a:r>
              <a:rPr lang="bn-BD" sz="1800"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NikoshBAN" pitchFamily="2" charset="0"/>
                <a:cs typeface="NikoshBAN" pitchFamily="2" charset="0"/>
              </a:rPr>
              <a:t>পরিচিতি </a:t>
            </a:r>
            <a:endParaRPr lang="en-US" sz="18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NikoshBAN" pitchFamily="2" charset="0"/>
              <a:cs typeface="NikoshBAN" pitchFamily="2" charset="0"/>
            </a:endParaRPr>
          </a:p>
        </p:txBody>
      </p:sp>
      <p:sp>
        <p:nvSpPr>
          <p:cNvPr id="11" name="Rectangle 10"/>
          <p:cNvSpPr/>
          <p:nvPr/>
        </p:nvSpPr>
        <p:spPr>
          <a:xfrm>
            <a:off x="304801" y="3283606"/>
            <a:ext cx="3886200" cy="2923877"/>
          </a:xfrm>
          <a:prstGeom prst="rect">
            <a:avLst/>
          </a:prstGeom>
        </p:spPr>
        <p:txBody>
          <a:bodyPr wrap="square">
            <a:spAutoFit/>
          </a:bodyPr>
          <a:lstStyle/>
          <a:p>
            <a:pPr algn="ctr">
              <a:buNone/>
            </a:pPr>
            <a:r>
              <a:rPr lang="en-US" sz="3200" dirty="0" err="1">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জাহাঙ্গীর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আলম</a:t>
            </a:r>
            <a:r>
              <a:rPr lang="en-US" sz="2400" dirty="0">
                <a:latin typeface="NikoshBAN" panose="02000000000000000000" pitchFamily="2" charset="0"/>
                <a:cs typeface="NikoshBAN" panose="02000000000000000000" pitchFamily="2" charset="0"/>
              </a:rPr>
              <a:t/>
            </a:r>
            <a:br>
              <a:rPr lang="en-US" sz="2400" dirty="0">
                <a:latin typeface="NikoshBAN" panose="02000000000000000000" pitchFamily="2" charset="0"/>
                <a:cs typeface="NikoshBAN" panose="02000000000000000000" pitchFamily="2" charset="0"/>
              </a:rPr>
            </a:br>
            <a:r>
              <a:rPr lang="en-US" sz="2800" dirty="0" err="1">
                <a:latin typeface="NikoshBAN" panose="02000000000000000000" pitchFamily="2" charset="0"/>
                <a:cs typeface="NikoshBAN" panose="02000000000000000000" pitchFamily="2" charset="0"/>
              </a:rPr>
              <a:t>সহকারি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শিক্ষক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আইসিটি</a:t>
            </a:r>
            <a:r>
              <a:rPr lang="en-US" sz="2800" dirty="0">
                <a:latin typeface="NikoshBAN" panose="02000000000000000000" pitchFamily="2" charset="0"/>
                <a:cs typeface="NikoshBAN" panose="02000000000000000000" pitchFamily="2" charset="0"/>
              </a:rPr>
              <a:t>)</a:t>
            </a:r>
            <a:br>
              <a:rPr lang="en-US" sz="2800" dirty="0">
                <a:latin typeface="NikoshBAN" panose="02000000000000000000" pitchFamily="2" charset="0"/>
                <a:cs typeface="NikoshBAN" panose="02000000000000000000" pitchFamily="2" charset="0"/>
              </a:rPr>
            </a:br>
            <a:r>
              <a:rPr lang="en-US" sz="2400" dirty="0" err="1">
                <a:latin typeface="NikoshBAN" panose="02000000000000000000" pitchFamily="2" charset="0"/>
                <a:cs typeface="NikoshBAN" panose="02000000000000000000" pitchFamily="2" charset="0"/>
              </a:rPr>
              <a:t>পেকুয়া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সরকারি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মডেল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জি.এম.সি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ইনস্টিটিউশন</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en-US" sz="2800" dirty="0" err="1">
                <a:latin typeface="NikoshBAN" panose="02000000000000000000" pitchFamily="2" charset="0"/>
                <a:cs typeface="NikoshBAN" panose="02000000000000000000" pitchFamily="2" charset="0"/>
              </a:rPr>
              <a:t>পেকুয়া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কক্‌সবাজার</a:t>
            </a:r>
            <a:r>
              <a:rPr lang="en-US" sz="2800" dirty="0">
                <a:latin typeface="NikoshBAN" panose="02000000000000000000" pitchFamily="2" charset="0"/>
                <a:cs typeface="NikoshBAN" panose="02000000000000000000" pitchFamily="2" charset="0"/>
              </a:rPr>
              <a:t>।</a:t>
            </a:r>
          </a:p>
          <a:p>
            <a:pPr algn="ctr">
              <a:buNone/>
            </a:pPr>
            <a:r>
              <a:rPr lang="en-US" sz="2800" dirty="0">
                <a:latin typeface="NikoshBAN" panose="02000000000000000000" pitchFamily="2" charset="0"/>
                <a:cs typeface="NikoshBAN" panose="02000000000000000000" pitchFamily="2" charset="0"/>
              </a:rPr>
              <a:t>01818205938</a:t>
            </a:r>
          </a:p>
          <a:p>
            <a:pPr algn="ctr">
              <a:buNone/>
            </a:pPr>
            <a:r>
              <a:rPr lang="en-US" sz="2000" dirty="0">
                <a:latin typeface="NikoshBAN" panose="02000000000000000000" pitchFamily="2" charset="0"/>
                <a:cs typeface="NikoshBAN" panose="02000000000000000000" pitchFamily="2" charset="0"/>
                <a:hlinkClick r:id="rId2"/>
              </a:rPr>
              <a:t>jscom.pekua@gmail.com</a:t>
            </a:r>
            <a:endParaRPr lang="en-US" sz="2000" dirty="0"/>
          </a:p>
        </p:txBody>
      </p:sp>
      <p:sp>
        <p:nvSpPr>
          <p:cNvPr id="14" name="TextBox 13"/>
          <p:cNvSpPr txBox="1"/>
          <p:nvPr/>
        </p:nvSpPr>
        <p:spPr>
          <a:xfrm>
            <a:off x="4724400" y="4077831"/>
            <a:ext cx="3429000" cy="1938992"/>
          </a:xfrm>
          <a:prstGeom prst="rect">
            <a:avLst/>
          </a:prstGeom>
          <a:noFill/>
        </p:spPr>
        <p:txBody>
          <a:bodyPr wrap="square" rtlCol="0">
            <a:spAutoFit/>
          </a:bodyPr>
          <a:lstStyle/>
          <a:p>
            <a:pPr algn="ctr"/>
            <a:r>
              <a:rPr lang="bn-BD" sz="2400" b="1" dirty="0" smtClean="0">
                <a:latin typeface="NikoshBAN" pitchFamily="2" charset="0"/>
                <a:cs typeface="NikoshBAN" pitchFamily="2" charset="0"/>
              </a:rPr>
              <a:t>বিষয়: তথ্য ও যোগাযোগ প্রযুক্তি</a:t>
            </a:r>
          </a:p>
          <a:p>
            <a:pPr algn="ctr"/>
            <a:r>
              <a:rPr lang="bn-BD" sz="2400" b="1" dirty="0" smtClean="0">
                <a:latin typeface="NikoshBAN" pitchFamily="2" charset="0"/>
                <a:cs typeface="NikoshBAN" pitchFamily="2" charset="0"/>
              </a:rPr>
              <a:t>শ্রেণি  : ষষ্ঠ </a:t>
            </a:r>
          </a:p>
          <a:p>
            <a:pPr algn="ctr"/>
            <a:r>
              <a:rPr lang="bn-BD" sz="2400" b="1" dirty="0" smtClean="0">
                <a:latin typeface="NikoshBAN" pitchFamily="2" charset="0"/>
                <a:cs typeface="NikoshBAN" pitchFamily="2" charset="0"/>
              </a:rPr>
              <a:t>অধ্যায় : চতুর্থ</a:t>
            </a:r>
          </a:p>
          <a:p>
            <a:pPr algn="ctr"/>
            <a:r>
              <a:rPr lang="bn-BD" sz="2400" b="1" dirty="0" smtClean="0">
                <a:latin typeface="NikoshBAN" pitchFamily="2" charset="0"/>
                <a:cs typeface="NikoshBAN" pitchFamily="2" charset="0"/>
              </a:rPr>
              <a:t>পাঠ    : ১ </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ওয়ার্ড প্রসেসর)</a:t>
            </a:r>
          </a:p>
          <a:p>
            <a:pPr algn="ctr"/>
            <a:r>
              <a:rPr lang="bn-BD" sz="2400" b="1" dirty="0" smtClean="0">
                <a:latin typeface="NikoshBAN" pitchFamily="2" charset="0"/>
                <a:cs typeface="NikoshBAN" pitchFamily="2" charset="0"/>
              </a:rPr>
              <a:t>সময়   : ৫০ মিনিট</a:t>
            </a:r>
            <a:endParaRPr lang="en-US" sz="2400" b="1" dirty="0">
              <a:latin typeface="NikoshBAN" pitchFamily="2" charset="0"/>
              <a:cs typeface="NikoshBAN" pitchFamily="2" charset="0"/>
            </a:endParaRPr>
          </a:p>
        </p:txBody>
      </p:sp>
      <p:cxnSp>
        <p:nvCxnSpPr>
          <p:cNvPr id="17" name="Straight Connector 16"/>
          <p:cNvCxnSpPr/>
          <p:nvPr/>
        </p:nvCxnSpPr>
        <p:spPr>
          <a:xfrm>
            <a:off x="4419600" y="1752600"/>
            <a:ext cx="0" cy="441960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4572000" y="2667000"/>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4267200" y="2667000"/>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pic>
        <p:nvPicPr>
          <p:cNvPr id="13" name="Picture 12"/>
          <p:cNvPicPr>
            <a:picLocks noChangeAspect="1"/>
          </p:cNvPicPr>
          <p:nvPr/>
        </p:nvPicPr>
        <p:blipFill rotWithShape="1">
          <a:blip r:embed="rId3" cstate="print">
            <a:lum bright="-30000"/>
            <a:extLst>
              <a:ext uri="{28A0092B-C50C-407E-A947-70E740481C1C}">
                <a14:useLocalDpi xmlns:a14="http://schemas.microsoft.com/office/drawing/2010/main" val="0"/>
              </a:ext>
            </a:extLst>
          </a:blip>
          <a:srcRect l="5357" t="6619" r="9269" b="4374"/>
          <a:stretch/>
        </p:blipFill>
        <p:spPr>
          <a:xfrm>
            <a:off x="5486400" y="1788878"/>
            <a:ext cx="1600200" cy="1927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Oval 11"/>
          <p:cNvSpPr/>
          <p:nvPr/>
        </p:nvSpPr>
        <p:spPr>
          <a:xfrm>
            <a:off x="1600200" y="1596325"/>
            <a:ext cx="1752601" cy="170665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p:cNvGrpSpPr/>
          <p:nvPr/>
        </p:nvGrpSpPr>
        <p:grpSpPr>
          <a:xfrm>
            <a:off x="2057400" y="1926600"/>
            <a:ext cx="1143000" cy="516263"/>
            <a:chOff x="2057400" y="1926600"/>
            <a:chExt cx="1143000" cy="516263"/>
          </a:xfrm>
        </p:grpSpPr>
        <p:sp>
          <p:nvSpPr>
            <p:cNvPr id="7" name="Right Arrow 6"/>
            <p:cNvSpPr/>
            <p:nvPr/>
          </p:nvSpPr>
          <p:spPr>
            <a:xfrm>
              <a:off x="2057400" y="1926600"/>
              <a:ext cx="1143000" cy="511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Box 7"/>
            <p:cNvSpPr txBox="1"/>
            <p:nvPr/>
          </p:nvSpPr>
          <p:spPr>
            <a:xfrm>
              <a:off x="2109354" y="1981198"/>
              <a:ext cx="1030888" cy="461665"/>
            </a:xfrm>
            <a:prstGeom prst="rect">
              <a:avLst/>
            </a:prstGeom>
            <a:noFill/>
          </p:spPr>
          <p:txBody>
            <a:bodyPr wrap="square" rtlCol="0">
              <a:spAutoFit/>
            </a:bodyPr>
            <a:lstStyle/>
            <a:p>
              <a:r>
                <a:rPr lang="bn-BD" sz="2400" b="1" dirty="0" smtClean="0">
                  <a:solidFill>
                    <a:schemeClr val="bg1"/>
                  </a:solidFill>
                  <a:latin typeface="NikoshBAN" panose="02000000000000000000" pitchFamily="2" charset="0"/>
                  <a:cs typeface="NikoshBAN" panose="02000000000000000000" pitchFamily="2" charset="0"/>
                </a:rPr>
                <a:t>ইনপুট</a:t>
              </a:r>
              <a:endParaRPr lang="en-US" sz="2400" b="1" dirty="0">
                <a:solidFill>
                  <a:schemeClr val="bg1"/>
                </a:solidFill>
                <a:latin typeface="NikoshBAN" panose="02000000000000000000" pitchFamily="2" charset="0"/>
                <a:cs typeface="NikoshBAN" panose="02000000000000000000" pitchFamily="2" charset="0"/>
              </a:endParaRPr>
            </a:p>
          </p:txBody>
        </p:sp>
      </p:grpSp>
      <p:grpSp>
        <p:nvGrpSpPr>
          <p:cNvPr id="9" name="Group 8"/>
          <p:cNvGrpSpPr/>
          <p:nvPr/>
        </p:nvGrpSpPr>
        <p:grpSpPr>
          <a:xfrm>
            <a:off x="2034796" y="4084792"/>
            <a:ext cx="1318004" cy="491674"/>
            <a:chOff x="2489756" y="3779991"/>
            <a:chExt cx="2691392" cy="1212009"/>
          </a:xfrm>
        </p:grpSpPr>
        <p:sp>
          <p:nvSpPr>
            <p:cNvPr id="10" name="Right Arrow 9"/>
            <p:cNvSpPr/>
            <p:nvPr/>
          </p:nvSpPr>
          <p:spPr>
            <a:xfrm flipH="1">
              <a:off x="2489756" y="3779991"/>
              <a:ext cx="2224586" cy="1201003"/>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TextBox 10"/>
            <p:cNvSpPr txBox="1"/>
            <p:nvPr/>
          </p:nvSpPr>
          <p:spPr>
            <a:xfrm>
              <a:off x="2598677" y="3853965"/>
              <a:ext cx="2582471" cy="1138035"/>
            </a:xfrm>
            <a:prstGeom prst="rect">
              <a:avLst/>
            </a:prstGeom>
            <a:noFill/>
          </p:spPr>
          <p:txBody>
            <a:bodyPr wrap="square" rtlCol="0">
              <a:spAutoFit/>
            </a:bodyPr>
            <a:lstStyle/>
            <a:p>
              <a:r>
                <a:rPr lang="bn-BD" sz="2400" b="1" dirty="0" smtClean="0">
                  <a:solidFill>
                    <a:schemeClr val="bg1"/>
                  </a:solidFill>
                  <a:latin typeface="NikoshBAN" panose="02000000000000000000" pitchFamily="2" charset="0"/>
                  <a:cs typeface="NikoshBAN" panose="02000000000000000000" pitchFamily="2" charset="0"/>
                </a:rPr>
                <a:t>আউটপুট</a:t>
              </a:r>
              <a:endParaRPr lang="en-US" sz="2400" b="1" dirty="0">
                <a:solidFill>
                  <a:schemeClr val="bg1"/>
                </a:solidFill>
                <a:latin typeface="NikoshBAN" panose="02000000000000000000" pitchFamily="2" charset="0"/>
                <a:cs typeface="NikoshBAN" panose="02000000000000000000" pitchFamily="2" charset="0"/>
              </a:endParaRPr>
            </a:p>
          </p:txBody>
        </p:sp>
      </p:grpSp>
      <p:sp>
        <p:nvSpPr>
          <p:cNvPr id="12" name="TextBox 11"/>
          <p:cNvSpPr txBox="1"/>
          <p:nvPr/>
        </p:nvSpPr>
        <p:spPr>
          <a:xfrm>
            <a:off x="3459606" y="4760434"/>
            <a:ext cx="1920923" cy="707886"/>
          </a:xfrm>
          <a:prstGeom prst="rect">
            <a:avLst/>
          </a:prstGeom>
          <a:noFill/>
        </p:spPr>
        <p:txBody>
          <a:bodyPr wrap="square" rtlCol="0">
            <a:spAutoFit/>
          </a:bodyPr>
          <a:lstStyle/>
          <a:p>
            <a:r>
              <a:rPr lang="bn-BD" sz="4000" b="1" dirty="0" smtClean="0">
                <a:solidFill>
                  <a:srgbClr val="C00000"/>
                </a:solidFill>
                <a:latin typeface="NikoshBAN" panose="02000000000000000000" pitchFamily="2" charset="0"/>
                <a:cs typeface="NikoshBAN" panose="02000000000000000000" pitchFamily="2" charset="0"/>
              </a:rPr>
              <a:t>মেমোরি</a:t>
            </a:r>
            <a:endParaRPr lang="en-US" sz="4000" b="1" dirty="0">
              <a:solidFill>
                <a:srgbClr val="C00000"/>
              </a:solidFill>
              <a:latin typeface="NikoshBAN" panose="02000000000000000000" pitchFamily="2" charset="0"/>
              <a:cs typeface="NikoshBAN" panose="02000000000000000000" pitchFamily="2" charset="0"/>
            </a:endParaRPr>
          </a:p>
        </p:txBody>
      </p:sp>
      <p:sp>
        <p:nvSpPr>
          <p:cNvPr id="14" name="TextBox 13"/>
          <p:cNvSpPr txBox="1"/>
          <p:nvPr/>
        </p:nvSpPr>
        <p:spPr>
          <a:xfrm>
            <a:off x="6781800" y="4495800"/>
            <a:ext cx="1920923" cy="707886"/>
          </a:xfrm>
          <a:prstGeom prst="rect">
            <a:avLst/>
          </a:prstGeom>
          <a:noFill/>
        </p:spPr>
        <p:txBody>
          <a:bodyPr wrap="square" rtlCol="0">
            <a:spAutoFit/>
          </a:bodyPr>
          <a:lstStyle/>
          <a:p>
            <a:r>
              <a:rPr lang="bn-BD" sz="4000" b="1" dirty="0">
                <a:solidFill>
                  <a:srgbClr val="C00000"/>
                </a:solidFill>
                <a:latin typeface="NikoshBAN" panose="02000000000000000000" pitchFamily="2" charset="0"/>
                <a:cs typeface="NikoshBAN" panose="02000000000000000000" pitchFamily="2" charset="0"/>
              </a:rPr>
              <a:t>প্রসেসর</a:t>
            </a:r>
          </a:p>
        </p:txBody>
      </p:sp>
      <p:grpSp>
        <p:nvGrpSpPr>
          <p:cNvPr id="32" name="Group 31"/>
          <p:cNvGrpSpPr/>
          <p:nvPr/>
        </p:nvGrpSpPr>
        <p:grpSpPr>
          <a:xfrm>
            <a:off x="2971800" y="1590675"/>
            <a:ext cx="3048000" cy="3057525"/>
            <a:chOff x="2971800" y="1676400"/>
            <a:chExt cx="3048000" cy="3057525"/>
          </a:xfrm>
        </p:grpSpPr>
        <p:pic>
          <p:nvPicPr>
            <p:cNvPr id="5" name="Picture 4" descr="Hard-Drive-Working-80602.gif"/>
            <p:cNvPicPr>
              <a:picLocks noChangeAspect="1"/>
            </p:cNvPicPr>
            <p:nvPr/>
          </p:nvPicPr>
          <p:blipFill>
            <a:blip r:embed="rId3" cstate="print"/>
            <a:stretch>
              <a:fillRect/>
            </a:stretch>
          </p:blipFill>
          <p:spPr>
            <a:xfrm>
              <a:off x="3048000" y="1676400"/>
              <a:ext cx="2266950" cy="3057525"/>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2971800" y="1688068"/>
              <a:ext cx="3048000" cy="369332"/>
            </a:xfrm>
            <a:prstGeom prst="rect">
              <a:avLst/>
            </a:prstGeom>
            <a:noFill/>
          </p:spPr>
          <p:txBody>
            <a:bodyPr wrap="square" rtlCol="0">
              <a:spAutoFit/>
            </a:bodyPr>
            <a:lstStyle/>
            <a:p>
              <a:r>
                <a:rPr lang="bn-BD" b="1" dirty="0" smtClean="0">
                  <a:latin typeface="NikoshBAN" panose="02000000000000000000" pitchFamily="2" charset="0"/>
                  <a:cs typeface="NikoshBAN" panose="02000000000000000000" pitchFamily="2" charset="0"/>
                </a:rPr>
                <a:t>প্রসেসিং</a:t>
              </a:r>
              <a:r>
                <a:rPr lang="en-US" b="1" dirty="0" smtClean="0">
                  <a:latin typeface="NikoshBAN" panose="02000000000000000000" pitchFamily="2" charset="0"/>
                  <a:cs typeface="NikoshBAN" panose="02000000000000000000" pitchFamily="2" charset="0"/>
                </a:rPr>
                <a:t> - </a:t>
              </a:r>
              <a:r>
                <a:rPr lang="bn-BD" b="1" dirty="0" smtClean="0">
                  <a:latin typeface="NikoshBAN" panose="02000000000000000000" pitchFamily="2" charset="0"/>
                  <a:cs typeface="NikoshBAN" panose="02000000000000000000" pitchFamily="2" charset="0"/>
                </a:rPr>
                <a:t>বিশ্লেষণ</a:t>
              </a:r>
              <a:r>
                <a:rPr lang="en-US"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a:t>
              </a:r>
              <a:r>
                <a:rPr lang="en-US"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সংরক্ষণ</a:t>
              </a:r>
              <a:endParaRPr lang="en-US" b="1" dirty="0">
                <a:latin typeface="NikoshBAN" panose="02000000000000000000" pitchFamily="2" charset="0"/>
                <a:cs typeface="NikoshBAN" panose="02000000000000000000" pitchFamily="2" charset="0"/>
              </a:endParaRPr>
            </a:p>
          </p:txBody>
        </p:sp>
      </p:grpSp>
      <p:sp>
        <p:nvSpPr>
          <p:cNvPr id="16" name="TextBox 15"/>
          <p:cNvSpPr txBox="1"/>
          <p:nvPr/>
        </p:nvSpPr>
        <p:spPr>
          <a:xfrm>
            <a:off x="6781800" y="1752600"/>
            <a:ext cx="2133600" cy="369332"/>
          </a:xfrm>
          <a:prstGeom prst="rect">
            <a:avLst/>
          </a:prstGeom>
          <a:noFill/>
        </p:spPr>
        <p:txBody>
          <a:bodyPr wrap="square" rtlCol="0">
            <a:spAutoFit/>
          </a:bodyPr>
          <a:lstStyle/>
          <a:p>
            <a:r>
              <a:rPr lang="bn-BD" b="1" dirty="0" smtClean="0">
                <a:solidFill>
                  <a:srgbClr val="C00000"/>
                </a:solidFill>
                <a:latin typeface="NikoshBAN" panose="02000000000000000000" pitchFamily="2" charset="0"/>
                <a:cs typeface="NikoshBAN" panose="02000000000000000000" pitchFamily="2" charset="0"/>
              </a:rPr>
              <a:t>প্রক্রিয়াকরণ ইউনিট</a:t>
            </a:r>
            <a:endParaRPr lang="en-US" b="1" dirty="0">
              <a:solidFill>
                <a:srgbClr val="C00000"/>
              </a:solidFill>
              <a:latin typeface="NikoshBAN" panose="02000000000000000000" pitchFamily="2" charset="0"/>
              <a:cs typeface="NikoshBAN" panose="02000000000000000000" pitchFamily="2" charset="0"/>
            </a:endParaRPr>
          </a:p>
        </p:txBody>
      </p:sp>
      <p:grpSp>
        <p:nvGrpSpPr>
          <p:cNvPr id="17" name="Group 30"/>
          <p:cNvGrpSpPr/>
          <p:nvPr/>
        </p:nvGrpSpPr>
        <p:grpSpPr>
          <a:xfrm>
            <a:off x="5410201" y="2107890"/>
            <a:ext cx="1219199" cy="559110"/>
            <a:chOff x="5410201" y="2107890"/>
            <a:chExt cx="1219199" cy="559110"/>
          </a:xfrm>
        </p:grpSpPr>
        <p:sp>
          <p:nvSpPr>
            <p:cNvPr id="18" name="Right Arrow 17"/>
            <p:cNvSpPr/>
            <p:nvPr/>
          </p:nvSpPr>
          <p:spPr>
            <a:xfrm>
              <a:off x="5410201" y="2107890"/>
              <a:ext cx="1219199" cy="55911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1200" dirty="0"/>
            </a:p>
          </p:txBody>
        </p:sp>
        <p:sp>
          <p:nvSpPr>
            <p:cNvPr id="19" name="TextBox 18"/>
            <p:cNvSpPr txBox="1"/>
            <p:nvPr/>
          </p:nvSpPr>
          <p:spPr>
            <a:xfrm>
              <a:off x="5451727" y="2209800"/>
              <a:ext cx="1111898" cy="157609"/>
            </a:xfrm>
            <a:prstGeom prst="rect">
              <a:avLst/>
            </a:prstGeom>
            <a:noFill/>
          </p:spPr>
          <p:txBody>
            <a:bodyPr wrap="square" rtlCol="0">
              <a:spAutoFit/>
            </a:bodyPr>
            <a:lstStyle/>
            <a:p>
              <a:r>
                <a:rPr lang="bn-BD" sz="1600" b="1" dirty="0">
                  <a:solidFill>
                    <a:schemeClr val="bg1"/>
                  </a:solidFill>
                  <a:latin typeface="NikoshBAN" panose="02000000000000000000" pitchFamily="2" charset="0"/>
                  <a:cs typeface="NikoshBAN" panose="02000000000000000000" pitchFamily="2" charset="0"/>
                </a:rPr>
                <a:t>প্রসেসরে প্রেরণ</a:t>
              </a:r>
            </a:p>
          </p:txBody>
        </p:sp>
      </p:grpSp>
      <p:grpSp>
        <p:nvGrpSpPr>
          <p:cNvPr id="20" name="Group 17"/>
          <p:cNvGrpSpPr/>
          <p:nvPr/>
        </p:nvGrpSpPr>
        <p:grpSpPr>
          <a:xfrm>
            <a:off x="5334000" y="3740039"/>
            <a:ext cx="1356913" cy="679561"/>
            <a:chOff x="7482287" y="3740039"/>
            <a:chExt cx="1904150" cy="1201003"/>
          </a:xfrm>
        </p:grpSpPr>
        <p:sp>
          <p:nvSpPr>
            <p:cNvPr id="21" name="Right Arrow 20"/>
            <p:cNvSpPr/>
            <p:nvPr/>
          </p:nvSpPr>
          <p:spPr>
            <a:xfrm flipH="1">
              <a:off x="7517796" y="3740039"/>
              <a:ext cx="1802985" cy="1201003"/>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TextBox 21"/>
            <p:cNvSpPr txBox="1"/>
            <p:nvPr/>
          </p:nvSpPr>
          <p:spPr>
            <a:xfrm>
              <a:off x="7482287" y="3998353"/>
              <a:ext cx="1904150" cy="369331"/>
            </a:xfrm>
            <a:prstGeom prst="rect">
              <a:avLst/>
            </a:prstGeom>
            <a:noFill/>
          </p:spPr>
          <p:txBody>
            <a:bodyPr wrap="square" rtlCol="0">
              <a:spAutoFit/>
            </a:bodyPr>
            <a:lstStyle/>
            <a:p>
              <a:r>
                <a:rPr lang="bn-BD" b="1" dirty="0" smtClean="0">
                  <a:solidFill>
                    <a:schemeClr val="bg1"/>
                  </a:solidFill>
                  <a:latin typeface="NikoshBAN" panose="02000000000000000000" pitchFamily="2" charset="0"/>
                  <a:cs typeface="NikoshBAN" panose="02000000000000000000" pitchFamily="2" charset="0"/>
                </a:rPr>
                <a:t>পুনরায় মেমোরি</a:t>
              </a:r>
              <a:endParaRPr lang="bn-BD" b="1" dirty="0">
                <a:solidFill>
                  <a:schemeClr val="bg1"/>
                </a:solidFill>
                <a:latin typeface="NikoshBAN" panose="02000000000000000000" pitchFamily="2" charset="0"/>
                <a:cs typeface="NikoshBAN" panose="02000000000000000000" pitchFamily="2" charset="0"/>
              </a:endParaRPr>
            </a:p>
          </p:txBody>
        </p:sp>
      </p:grpSp>
      <p:sp>
        <p:nvSpPr>
          <p:cNvPr id="23" name="TextBox 22"/>
          <p:cNvSpPr txBox="1"/>
          <p:nvPr/>
        </p:nvSpPr>
        <p:spPr>
          <a:xfrm>
            <a:off x="1298813" y="282714"/>
            <a:ext cx="7540387" cy="523220"/>
          </a:xfrm>
          <a:prstGeom prst="rect">
            <a:avLst/>
          </a:prstGeom>
          <a:pattFill prst="pct5">
            <a:fgClr>
              <a:schemeClr val="accent1"/>
            </a:fgClr>
            <a:bgClr>
              <a:schemeClr val="bg1"/>
            </a:bgClr>
          </a:pattFill>
        </p:spPr>
        <p:txBody>
          <a:bodyPr wrap="square" rtlCol="0">
            <a:spAutoFit/>
          </a:bodyPr>
          <a:lstStyle/>
          <a:p>
            <a:r>
              <a:rPr lang="bn-IN" sz="2800" b="1" dirty="0">
                <a:solidFill>
                  <a:srgbClr val="002060"/>
                </a:solidFill>
                <a:latin typeface="NikoshBAN" panose="02000000000000000000" pitchFamily="2" charset="0"/>
                <a:cs typeface="NikoshBAN" panose="02000000000000000000" pitchFamily="2" charset="0"/>
              </a:rPr>
              <a:t>নিচের </a:t>
            </a:r>
            <a:r>
              <a:rPr lang="bn-IN" sz="2800" b="1" dirty="0" smtClean="0">
                <a:solidFill>
                  <a:srgbClr val="002060"/>
                </a:solidFill>
                <a:latin typeface="NikoshBAN" panose="02000000000000000000" pitchFamily="2" charset="0"/>
                <a:cs typeface="NikoshBAN" panose="02000000000000000000" pitchFamily="2" charset="0"/>
              </a:rPr>
              <a:t> প্রক্রিয়াটি ম</a:t>
            </a:r>
            <a:r>
              <a:rPr lang="bn-BD" sz="2800" b="1" dirty="0" smtClean="0">
                <a:solidFill>
                  <a:srgbClr val="002060"/>
                </a:solidFill>
                <a:latin typeface="NikoshBAN" panose="02000000000000000000" pitchFamily="2" charset="0"/>
                <a:cs typeface="NikoshBAN" panose="02000000000000000000" pitchFamily="2" charset="0"/>
              </a:rPr>
              <a:t>নো</a:t>
            </a:r>
            <a:r>
              <a:rPr lang="bn-IN" sz="2800" b="1" dirty="0" smtClean="0">
                <a:solidFill>
                  <a:srgbClr val="002060"/>
                </a:solidFill>
                <a:latin typeface="NikoshBAN" panose="02000000000000000000" pitchFamily="2" charset="0"/>
                <a:cs typeface="NikoshBAN" panose="02000000000000000000" pitchFamily="2" charset="0"/>
              </a:rPr>
              <a:t>যোগ সহকারে লক্ষ্য ক</a:t>
            </a:r>
            <a:r>
              <a:rPr lang="bn-BD" sz="2800" b="1" dirty="0" smtClean="0">
                <a:solidFill>
                  <a:srgbClr val="002060"/>
                </a:solidFill>
                <a:latin typeface="NikoshBAN" panose="02000000000000000000" pitchFamily="2" charset="0"/>
                <a:cs typeface="NikoshBAN" panose="02000000000000000000" pitchFamily="2" charset="0"/>
              </a:rPr>
              <a:t>র।</a:t>
            </a:r>
            <a:r>
              <a:rPr lang="bn-IN" sz="2800" b="1" dirty="0" smtClean="0">
                <a:solidFill>
                  <a:srgbClr val="002060"/>
                </a:solidFill>
                <a:latin typeface="NikoshBAN" panose="02000000000000000000" pitchFamily="2" charset="0"/>
                <a:cs typeface="NikoshBAN" panose="02000000000000000000" pitchFamily="2" charset="0"/>
              </a:rPr>
              <a:t> </a:t>
            </a:r>
            <a:endParaRPr lang="en-US" sz="2800" b="1" dirty="0">
              <a:solidFill>
                <a:srgbClr val="002060"/>
              </a:solidFill>
              <a:latin typeface="NikoshBAN" panose="02000000000000000000" pitchFamily="2" charset="0"/>
              <a:cs typeface="NikoshBAN" panose="02000000000000000000" pitchFamily="2" charset="0"/>
            </a:endParaRPr>
          </a:p>
        </p:txBody>
      </p:sp>
      <p:pic>
        <p:nvPicPr>
          <p:cNvPr id="24" name="Picture 23" descr="procesor1.gif"/>
          <p:cNvPicPr>
            <a:picLocks noChangeAspect="1"/>
          </p:cNvPicPr>
          <p:nvPr/>
        </p:nvPicPr>
        <p:blipFill>
          <a:blip r:embed="rId4" cstate="print"/>
          <a:stretch>
            <a:fillRect/>
          </a:stretch>
        </p:blipFill>
        <p:spPr>
          <a:xfrm>
            <a:off x="6807200" y="2209800"/>
            <a:ext cx="1803400" cy="2209800"/>
          </a:xfrm>
          <a:prstGeom prst="rect">
            <a:avLst/>
          </a:prstGeom>
          <a:ln w="88900" cap="sq" cmpd="thickThin">
            <a:solidFill>
              <a:srgbClr val="000000"/>
            </a:solidFill>
            <a:prstDash val="solid"/>
            <a:miter lim="800000"/>
          </a:ln>
          <a:effectLst>
            <a:innerShdw blurRad="76200">
              <a:srgbClr val="000000"/>
            </a:innerShdw>
          </a:effectLst>
        </p:spPr>
      </p:pic>
      <p:pic>
        <p:nvPicPr>
          <p:cNvPr id="28" name="Picture 27" descr="AnimatedTyping.gif~c200.gif"/>
          <p:cNvPicPr>
            <a:picLocks noChangeAspect="1"/>
          </p:cNvPicPr>
          <p:nvPr/>
        </p:nvPicPr>
        <p:blipFill>
          <a:blip r:embed="rId5" cstate="print"/>
          <a:stretch>
            <a:fillRect/>
          </a:stretch>
        </p:blipFill>
        <p:spPr>
          <a:xfrm rot="5400000">
            <a:off x="152399" y="1371601"/>
            <a:ext cx="1905000" cy="1905000"/>
          </a:xfrm>
          <a:prstGeom prst="rect">
            <a:avLst/>
          </a:prstGeom>
          <a:ln w="88900" cap="sq" cmpd="thickThin">
            <a:solidFill>
              <a:srgbClr val="000000"/>
            </a:solidFill>
            <a:prstDash val="solid"/>
            <a:miter lim="800000"/>
          </a:ln>
          <a:effectLst>
            <a:innerShdw blurRad="76200">
              <a:srgbClr val="000000"/>
            </a:innerShdw>
          </a:effectLst>
        </p:spPr>
      </p:pic>
      <p:grpSp>
        <p:nvGrpSpPr>
          <p:cNvPr id="33" name="Group 32"/>
          <p:cNvGrpSpPr/>
          <p:nvPr/>
        </p:nvGrpSpPr>
        <p:grpSpPr>
          <a:xfrm>
            <a:off x="0" y="3429000"/>
            <a:ext cx="8915400" cy="2743200"/>
            <a:chOff x="0" y="3429000"/>
            <a:chExt cx="8915400" cy="2743200"/>
          </a:xfrm>
        </p:grpSpPr>
        <p:sp>
          <p:nvSpPr>
            <p:cNvPr id="27" name="Rectangle 26"/>
            <p:cNvSpPr/>
            <p:nvPr/>
          </p:nvSpPr>
          <p:spPr>
            <a:xfrm>
              <a:off x="152400" y="5715000"/>
              <a:ext cx="8763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bn-BD" sz="2400" dirty="0" smtClean="0">
                  <a:latin typeface="NikoshBAN" pitchFamily="2" charset="0"/>
                  <a:cs typeface="NikoshBAN" pitchFamily="2" charset="0"/>
                </a:rPr>
                <a:t>তাহলে বল  লেখালেখির কাজ করতে   আমরা কোন সফটওয়্যার ব্যবহার করি।</a:t>
              </a:r>
              <a:endParaRPr lang="en-US" sz="2400" dirty="0">
                <a:latin typeface="NikoshBAN" pitchFamily="2" charset="0"/>
                <a:cs typeface="NikoshBAN" pitchFamily="2" charset="0"/>
              </a:endParaRPr>
            </a:p>
          </p:txBody>
        </p:sp>
        <p:grpSp>
          <p:nvGrpSpPr>
            <p:cNvPr id="30" name="Group 29"/>
            <p:cNvGrpSpPr/>
            <p:nvPr/>
          </p:nvGrpSpPr>
          <p:grpSpPr>
            <a:xfrm>
              <a:off x="0" y="3429000"/>
              <a:ext cx="2031860" cy="1889795"/>
              <a:chOff x="0" y="3429000"/>
              <a:chExt cx="2031860" cy="1889795"/>
            </a:xfrm>
          </p:grpSpPr>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10758" t="19600" r="32260" b="27367"/>
              <a:stretch/>
            </p:blipFill>
            <p:spPr>
              <a:xfrm>
                <a:off x="0" y="3429000"/>
                <a:ext cx="2031860" cy="1889795"/>
              </a:xfrm>
              <a:prstGeom prst="rect">
                <a:avLst/>
              </a:prstGeom>
            </p:spPr>
          </p:pic>
          <p:pic>
            <p:nvPicPr>
              <p:cNvPr id="1026" name="Picture 2"/>
              <p:cNvPicPr>
                <a:picLocks noChangeAspect="1" noChangeArrowheads="1"/>
              </p:cNvPicPr>
              <p:nvPr/>
            </p:nvPicPr>
            <p:blipFill>
              <a:blip r:embed="rId7" cstate="print"/>
              <a:srcRect l="14973" t="7919" r="14438" b="8937"/>
              <a:stretch>
                <a:fillRect/>
              </a:stretch>
            </p:blipFill>
            <p:spPr bwMode="auto">
              <a:xfrm>
                <a:off x="76200" y="3581400"/>
                <a:ext cx="1905000" cy="1066800"/>
              </a:xfrm>
              <a:prstGeom prst="rect">
                <a:avLst/>
              </a:prstGeom>
              <a:noFill/>
              <a:ln w="9525">
                <a:noFill/>
                <a:miter lim="800000"/>
                <a:headEnd/>
                <a:tailEnd/>
              </a:ln>
            </p:spPr>
          </p:pic>
        </p:gr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3581400"/>
              <a:ext cx="1752600" cy="100491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3" presetClass="entr" presetSubtype="16"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par>
                                <p:cTn id="13" presetID="29" presetClass="entr" presetSubtype="0" repeatCount="indefinite"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par>
                                <p:cTn id="18" presetID="23" presetClass="entr" presetSubtype="16"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childTnLst>
                                </p:cTn>
                              </p:par>
                              <p:par>
                                <p:cTn id="22" presetID="29" presetClass="entr" presetSubtype="0" repeatCount="indefinite"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2000" fill="hold"/>
                                        <p:tgtEl>
                                          <p:spTgt spid="17"/>
                                        </p:tgtEl>
                                        <p:attrNameLst>
                                          <p:attrName>ppt_x</p:attrName>
                                        </p:attrNameLst>
                                      </p:cBhvr>
                                      <p:tavLst>
                                        <p:tav tm="0">
                                          <p:val>
                                            <p:strVal val="#ppt_x-.2"/>
                                          </p:val>
                                        </p:tav>
                                        <p:tav tm="100000">
                                          <p:val>
                                            <p:strVal val="#ppt_x"/>
                                          </p:val>
                                        </p:tav>
                                      </p:tavLst>
                                    </p:anim>
                                    <p:anim calcmode="lin" valueType="num">
                                      <p:cBhvr>
                                        <p:cTn id="25" dur="2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6" dur="2000"/>
                                        <p:tgtEl>
                                          <p:spTgt spid="17"/>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12" presetClass="entr" presetSubtype="2" repeatCount="indefinite"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slide(fromRight)">
                                      <p:cBhvr>
                                        <p:cTn id="45" dur="1000"/>
                                        <p:tgtEl>
                                          <p:spTgt spid="20"/>
                                        </p:tgtEl>
                                      </p:cBhvr>
                                    </p:animEffect>
                                  </p:childTnLst>
                                </p:cTn>
                              </p:par>
                              <p:par>
                                <p:cTn id="46" presetID="12" presetClass="entr" presetSubtype="2" repeatCount="indefinite"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lide(fromRight)">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d_Icon.png"/>
          <p:cNvPicPr>
            <a:picLocks noChangeAspect="1"/>
          </p:cNvPicPr>
          <p:nvPr/>
        </p:nvPicPr>
        <p:blipFill>
          <a:blip r:embed="rId3" cstate="print"/>
          <a:stretch>
            <a:fillRect/>
          </a:stretch>
        </p:blipFill>
        <p:spPr>
          <a:xfrm>
            <a:off x="3733800" y="2895600"/>
            <a:ext cx="2895600" cy="2895600"/>
          </a:xfrm>
          <a:prstGeom prst="rect">
            <a:avLst/>
          </a:prstGeom>
        </p:spPr>
      </p:pic>
      <p:sp>
        <p:nvSpPr>
          <p:cNvPr id="4" name="TextBox 3"/>
          <p:cNvSpPr txBox="1"/>
          <p:nvPr/>
        </p:nvSpPr>
        <p:spPr>
          <a:xfrm>
            <a:off x="3418667" y="1987732"/>
            <a:ext cx="3733800" cy="707886"/>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ওয়ার্ড প্রসেসর</a:t>
            </a:r>
            <a:endParaRPr lang="en-US" sz="4000" dirty="0">
              <a:latin typeface="NikoshBAN" pitchFamily="2" charset="0"/>
              <a:cs typeface="NikoshBAN" pitchFamily="2" charset="0"/>
            </a:endParaRPr>
          </a:p>
        </p:txBody>
      </p:sp>
      <p:sp>
        <p:nvSpPr>
          <p:cNvPr id="5" name="TextBox 4"/>
          <p:cNvSpPr txBox="1"/>
          <p:nvPr/>
        </p:nvSpPr>
        <p:spPr>
          <a:xfrm>
            <a:off x="3398003" y="685800"/>
            <a:ext cx="3733800" cy="1015663"/>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6000" dirty="0" err="1" smtClean="0">
                <a:latin typeface="NikoshBAN" pitchFamily="2" charset="0"/>
                <a:cs typeface="NikoshBAN" pitchFamily="2" charset="0"/>
              </a:rPr>
              <a:t>আজকর</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পাঠ</a:t>
            </a:r>
            <a:endParaRPr lang="en-US" sz="6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916363"/>
          </a:xfrm>
        </p:spPr>
        <p:txBody>
          <a:bodyPr>
            <a:normAutofit fontScale="92500" lnSpcReduction="10000"/>
          </a:bodyPr>
          <a:lstStyle/>
          <a:p>
            <a:pPr>
              <a:lnSpc>
                <a:spcPct val="80000"/>
              </a:lnSpc>
              <a:buNone/>
            </a:pPr>
            <a:endParaRPr lang="bn-BD" sz="4000" dirty="0" smtClean="0">
              <a:latin typeface="NikoshBAN" pitchFamily="2" charset="0"/>
              <a:cs typeface="NikoshBAN" pitchFamily="2" charset="0"/>
            </a:endParaRPr>
          </a:p>
          <a:p>
            <a:pPr>
              <a:lnSpc>
                <a:spcPct val="80000"/>
              </a:lnSpc>
              <a:buNone/>
            </a:pPr>
            <a:r>
              <a:rPr lang="bn-BD" sz="4000" dirty="0" smtClean="0">
                <a:latin typeface="NikoshBAN" pitchFamily="2" charset="0"/>
                <a:cs typeface="NikoshBAN" pitchFamily="2" charset="0"/>
              </a:rPr>
              <a:t>এ পাঠ শেষে শিক্ষার্থীরা...</a:t>
            </a:r>
          </a:p>
          <a:p>
            <a:pPr>
              <a:lnSpc>
                <a:spcPct val="80000"/>
              </a:lnSpc>
              <a:buNone/>
            </a:pPr>
            <a:endParaRPr lang="bn-BD" sz="1000" dirty="0" smtClean="0">
              <a:latin typeface="NikoshBAN" pitchFamily="2" charset="0"/>
              <a:cs typeface="NikoshBAN" pitchFamily="2" charset="0"/>
            </a:endParaRPr>
          </a:p>
          <a:p>
            <a:pPr>
              <a:lnSpc>
                <a:spcPct val="80000"/>
              </a:lnSpc>
              <a:buNone/>
            </a:pPr>
            <a:endParaRPr lang="bn-BD" sz="1300" dirty="0" smtClean="0">
              <a:latin typeface="NikoshBAN" pitchFamily="2" charset="0"/>
              <a:cs typeface="NikoshBAN" pitchFamily="2" charset="0"/>
            </a:endParaRPr>
          </a:p>
          <a:p>
            <a:pPr>
              <a:lnSpc>
                <a:spcPct val="80000"/>
              </a:lnSpc>
              <a:buNone/>
            </a:pPr>
            <a:r>
              <a:rPr lang="bn-BD" sz="4000" dirty="0" smtClean="0">
                <a:latin typeface="NikoshBAN" pitchFamily="2" charset="0"/>
                <a:cs typeface="NikoshBAN" pitchFamily="2" charset="0"/>
              </a:rPr>
              <a:t>১। ওয়ার্ড প্রসেসর কী বলতে পারবে।</a:t>
            </a:r>
          </a:p>
          <a:p>
            <a:pPr>
              <a:lnSpc>
                <a:spcPct val="80000"/>
              </a:lnSpc>
              <a:buNone/>
            </a:pPr>
            <a:r>
              <a:rPr lang="bn-BD" sz="4000" dirty="0" smtClean="0">
                <a:latin typeface="NikoshBAN" pitchFamily="2" charset="0"/>
                <a:cs typeface="NikoshBAN" pitchFamily="2" charset="0"/>
              </a:rPr>
              <a:t>২। ওয়ার্ড প্রসেসর  ও টাইপরাইটারের মধ্যে পার্থক্য</a:t>
            </a:r>
            <a:r>
              <a:rPr lang="en-US" sz="4000" dirty="0" smtClean="0">
                <a:latin typeface="NikoshBAN" pitchFamily="2" charset="0"/>
                <a:cs typeface="NikoshBAN" pitchFamily="2" charset="0"/>
              </a:rPr>
              <a:t>     </a:t>
            </a:r>
          </a:p>
          <a:p>
            <a:pPr>
              <a:lnSpc>
                <a:spcPct val="80000"/>
              </a:lnSpc>
              <a:buNone/>
            </a:pPr>
            <a:r>
              <a:rPr lang="en-US" sz="4000" dirty="0">
                <a:latin typeface="NikoshBAN" pitchFamily="2" charset="0"/>
                <a:cs typeface="NikoshBAN" pitchFamily="2" charset="0"/>
              </a:rPr>
              <a:t> </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চিহ্নিত</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করতে পারবে। </a:t>
            </a:r>
          </a:p>
          <a:p>
            <a:pPr>
              <a:lnSpc>
                <a:spcPct val="80000"/>
              </a:lnSpc>
              <a:buNone/>
            </a:pPr>
            <a:r>
              <a:rPr lang="bn-BD" sz="4000" dirty="0" smtClean="0">
                <a:latin typeface="NikoshBAN" pitchFamily="2" charset="0"/>
                <a:cs typeface="NikoshBAN" pitchFamily="2" charset="0"/>
              </a:rPr>
              <a:t>৩। ওয়ার্ড প্রসেসর ব্যবহার করে কী কী কাজ করা যায় তা </a:t>
            </a:r>
            <a:endParaRPr lang="en-US" sz="4000" dirty="0" smtClean="0">
              <a:latin typeface="NikoshBAN" pitchFamily="2" charset="0"/>
              <a:cs typeface="NikoshBAN" pitchFamily="2" charset="0"/>
            </a:endParaRPr>
          </a:p>
          <a:p>
            <a:pPr>
              <a:lnSpc>
                <a:spcPct val="80000"/>
              </a:lnSpc>
              <a:buNone/>
            </a:pPr>
            <a:r>
              <a:rPr lang="en-US" sz="4000" dirty="0">
                <a:latin typeface="NikoshBAN" pitchFamily="2" charset="0"/>
                <a:cs typeface="NikoshBAN" pitchFamily="2" charset="0"/>
              </a:rPr>
              <a:t> </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ব্যাখ্যা</a:t>
            </a:r>
            <a:r>
              <a:rPr lang="bn-BD" sz="4000" dirty="0" smtClean="0">
                <a:latin typeface="NikoshBAN" pitchFamily="2" charset="0"/>
                <a:cs typeface="NikoshBAN" pitchFamily="2" charset="0"/>
              </a:rPr>
              <a:t> করতে পারবে।</a:t>
            </a:r>
          </a:p>
          <a:p>
            <a:pPr>
              <a:lnSpc>
                <a:spcPct val="80000"/>
              </a:lnSpc>
              <a:buNone/>
            </a:pPr>
            <a:endParaRPr lang="en-US" sz="4000" dirty="0">
              <a:latin typeface="NikoshBAN" pitchFamily="2" charset="0"/>
              <a:cs typeface="NikoshBAN" pitchFamily="2" charset="0"/>
            </a:endParaRPr>
          </a:p>
        </p:txBody>
      </p:sp>
      <p:sp>
        <p:nvSpPr>
          <p:cNvPr id="4" name="Title 3"/>
          <p:cNvSpPr>
            <a:spLocks noGrp="1"/>
          </p:cNvSpPr>
          <p:nvPr>
            <p:ph type="title"/>
          </p:nvPr>
        </p:nvSpPr>
        <p:spPr>
          <a:xfrm>
            <a:off x="3048000" y="1143000"/>
            <a:ext cx="3048000" cy="381000"/>
          </a:xfrm>
        </p:spPr>
        <p:txBody>
          <a:bodyPr>
            <a:prstTxWarp prst="textPlain">
              <a:avLst/>
            </a:prstTxWarp>
            <a:normAutofit fontScale="90000"/>
          </a:bodyPr>
          <a:lstStyle/>
          <a:p>
            <a:r>
              <a:rPr lang="bn-BD" sz="2400" dirty="0" smtClean="0">
                <a:ln w="0"/>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US" sz="2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0800000">
            <a:off x="5562600" y="4876799"/>
            <a:ext cx="609600" cy="381000"/>
          </a:xfrm>
          <a:prstGeom prst="rightArrow">
            <a:avLst/>
          </a:prstGeom>
          <a:solidFill>
            <a:srgbClr val="0000CC"/>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362200" y="1371600"/>
            <a:ext cx="609600" cy="381000"/>
          </a:xfrm>
          <a:prstGeom prst="rightArrow">
            <a:avLst/>
          </a:prstGeom>
          <a:solidFill>
            <a:srgbClr val="0000CC"/>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014" y="814660"/>
            <a:ext cx="4243386" cy="238574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381000" y="1371600"/>
            <a:ext cx="1905000" cy="1066800"/>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খালি ডকুমেন্ট</a:t>
            </a:r>
            <a:endPar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6096000" y="4495800"/>
            <a:ext cx="1981200" cy="838200"/>
          </a:xfrm>
          <a:prstGeom prst="rect">
            <a:avLst/>
          </a:prstGeom>
          <a:solidFill>
            <a:schemeClr val="tx2">
              <a:lumMod val="40000"/>
              <a:lumOff val="60000"/>
            </a:schemeClr>
          </a:solidFill>
          <a:ln>
            <a:solidFill>
              <a:srgbClr val="C00000"/>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লিখিত ডকুমেন্ট</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9" name="Group 8"/>
          <p:cNvGrpSpPr/>
          <p:nvPr/>
        </p:nvGrpSpPr>
        <p:grpSpPr>
          <a:xfrm>
            <a:off x="1295400" y="3990849"/>
            <a:ext cx="4309256" cy="2422774"/>
            <a:chOff x="1295400" y="3990849"/>
            <a:chExt cx="4309256" cy="2422774"/>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3990849"/>
              <a:ext cx="4309256" cy="2422774"/>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1524000" y="4572000"/>
              <a:ext cx="36576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1600" dirty="0" smtClean="0">
                  <a:solidFill>
                    <a:schemeClr val="tx1"/>
                  </a:solidFill>
                  <a:latin typeface="NikoshBAN" pitchFamily="2" charset="0"/>
                  <a:cs typeface="NikoshBAN" pitchFamily="2" charset="0"/>
                </a:rPr>
                <a:t>কোন ডকুমেন্টকে সংরক্ষন করে রাখা য়ায়, সংরক্ষিত ডকুমেন্টকে সিডি বা পেনড্রাইভে রাখা যায়।এ সকল সুবিধার কথা চিন্তা করে মাইক্রোসফট কোম্পানী এই সফটওয়্যারটি তৈরি করেছে। তবে কেউ যদি বিনা মূল্যে এই সফটওয়্যার সংগ্রহ করতে চাই তবে তাকে ওপেন অফিস সফটওয়্যার ব্যবহার করতে হবে। </a:t>
              </a:r>
              <a:endParaRPr lang="en-US" sz="1600" dirty="0">
                <a:solidFill>
                  <a:schemeClr val="tx1"/>
                </a:solidFill>
                <a:latin typeface="NikoshBAN" pitchFamily="2" charset="0"/>
                <a:cs typeface="NikoshBAN" pitchFamily="2" charset="0"/>
              </a:endParaRPr>
            </a:p>
          </p:txBody>
        </p:sp>
      </p:grpSp>
    </p:spTree>
    <p:extLst>
      <p:ext uri="{BB962C8B-B14F-4D97-AF65-F5344CB8AC3E}">
        <p14:creationId xmlns:p14="http://schemas.microsoft.com/office/powerpoint/2010/main" val="25183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2" presetClass="entr" presetSubtype="8" repeatCount="indefinite"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par>
                                <p:cTn id="26" presetID="22" presetClass="entr" presetSubtype="2" repeatCount="indefinite"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4"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4800" y="1981200"/>
            <a:ext cx="8534400" cy="4495800"/>
          </a:xfrm>
          <a:prstGeom prst="rect">
            <a:avLst/>
          </a:prstGeom>
          <a:noFill/>
          <a:ln w="9525">
            <a:noFill/>
            <a:miter lim="800000"/>
            <a:headEnd/>
            <a:tailEnd/>
          </a:ln>
        </p:spPr>
      </p:pic>
      <p:pic>
        <p:nvPicPr>
          <p:cNvPr id="4" name="Picture 3" descr="word_Icon.png"/>
          <p:cNvPicPr>
            <a:picLocks noChangeAspect="1"/>
          </p:cNvPicPr>
          <p:nvPr/>
        </p:nvPicPr>
        <p:blipFill>
          <a:blip r:embed="rId4" cstate="print"/>
          <a:stretch>
            <a:fillRect/>
          </a:stretch>
        </p:blipFill>
        <p:spPr>
          <a:xfrm>
            <a:off x="2032861" y="1229187"/>
            <a:ext cx="990600" cy="609600"/>
          </a:xfrm>
          <a:prstGeom prst="rect">
            <a:avLst/>
          </a:prstGeom>
        </p:spPr>
      </p:pic>
      <p:sp>
        <p:nvSpPr>
          <p:cNvPr id="5" name="TextBox 4"/>
          <p:cNvSpPr txBox="1"/>
          <p:nvPr/>
        </p:nvSpPr>
        <p:spPr>
          <a:xfrm>
            <a:off x="2209800" y="3690491"/>
            <a:ext cx="4572000" cy="1077218"/>
          </a:xfrm>
          <a:prstGeom prst="rect">
            <a:avLst/>
          </a:prstGeom>
          <a:noFill/>
        </p:spPr>
        <p:txBody>
          <a:bodyPr wrap="square" rtlCol="0">
            <a:spAutoFit/>
          </a:bodyPr>
          <a:lstStyle/>
          <a:p>
            <a:r>
              <a:rPr lang="bn-BD" sz="3200" b="1" dirty="0" smtClean="0">
                <a:latin typeface="NikoshBAN" pitchFamily="2" charset="0"/>
                <a:cs typeface="NikoshBAN" pitchFamily="2" charset="0"/>
              </a:rPr>
              <a:t>ডিজিটাল</a:t>
            </a:r>
            <a:r>
              <a:rPr lang="bn-BD" sz="3200" b="1" dirty="0" smtClean="0"/>
              <a:t> </a:t>
            </a:r>
            <a:r>
              <a:rPr lang="bn-BD" sz="3200" b="1" dirty="0" smtClean="0">
                <a:latin typeface="NikoshBAN" pitchFamily="2" charset="0"/>
                <a:cs typeface="NikoshBAN" pitchFamily="2" charset="0"/>
              </a:rPr>
              <a:t>বাংলাদেশ গড়া আমাদের লক্ষ্য।</a:t>
            </a:r>
            <a:endParaRPr lang="en-US" sz="3200" b="1" dirty="0">
              <a:latin typeface="NikoshBAN" pitchFamily="2" charset="0"/>
              <a:cs typeface="NikoshBAN" pitchFamily="2" charset="0"/>
            </a:endParaRPr>
          </a:p>
        </p:txBody>
      </p:sp>
      <p:sp>
        <p:nvSpPr>
          <p:cNvPr id="6" name="TextBox 5"/>
          <p:cNvSpPr txBox="1"/>
          <p:nvPr/>
        </p:nvSpPr>
        <p:spPr>
          <a:xfrm>
            <a:off x="3048000" y="1383580"/>
            <a:ext cx="5791200" cy="461665"/>
          </a:xfrm>
          <a:prstGeom prst="rect">
            <a:avLst/>
          </a:prstGeom>
          <a:noFill/>
        </p:spPr>
        <p:txBody>
          <a:bodyPr wrap="square" rtlCol="0">
            <a:spAutoFit/>
          </a:bodyPr>
          <a:lstStyle/>
          <a:p>
            <a:r>
              <a:rPr lang="bn-BD" sz="2400" dirty="0" smtClean="0">
                <a:latin typeface="NikoshBAN" pitchFamily="2" charset="0"/>
                <a:cs typeface="NikoshBAN" pitchFamily="2" charset="0"/>
              </a:rPr>
              <a:t>ওয়ার্ড আইকোনে ক্লিক করি</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ডকুমেন্টের ভিতর কার্সার নিই।</a:t>
            </a:r>
            <a:endParaRPr lang="en-US" sz="2400" dirty="0">
              <a:latin typeface="NikoshBAN" pitchFamily="2" charset="0"/>
              <a:cs typeface="NikoshBAN" pitchFamily="2" charset="0"/>
            </a:endParaRPr>
          </a:p>
        </p:txBody>
      </p:sp>
      <p:sp>
        <p:nvSpPr>
          <p:cNvPr id="7" name="TextBox 6"/>
          <p:cNvSpPr txBox="1"/>
          <p:nvPr/>
        </p:nvSpPr>
        <p:spPr>
          <a:xfrm>
            <a:off x="2032860" y="434057"/>
            <a:ext cx="6501539" cy="461665"/>
          </a:xfrm>
          <a:prstGeom prst="rect">
            <a:avLst/>
          </a:prstGeom>
          <a:noFill/>
        </p:spPr>
        <p:txBody>
          <a:bodyPr wrap="square" rtlCol="0">
            <a:spAutoFit/>
          </a:bodyPr>
          <a:lstStyle/>
          <a:p>
            <a:r>
              <a:rPr lang="bn-IN" sz="2400" dirty="0">
                <a:latin typeface="NikoshBAN" pitchFamily="2" charset="0"/>
                <a:cs typeface="NikoshBAN" pitchFamily="2" charset="0"/>
              </a:rPr>
              <a:t>ওয়ার্ড প্রসেসরে কিভাবে লেখা হয় </a:t>
            </a:r>
            <a:r>
              <a:rPr lang="en-US" sz="2400" dirty="0">
                <a:latin typeface="NikoshBAN" pitchFamily="2" charset="0"/>
                <a:cs typeface="NikoshBAN" pitchFamily="2"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8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500"/>
                                        <p:tgtEl>
                                          <p:spTgt spid="5"/>
                                        </p:tgtEl>
                                        <p:attrNameLst>
                                          <p:attrName>style.color</p:attrName>
                                        </p:attrNameLst>
                                      </p:cBhvr>
                                      <p:tavLst>
                                        <p:tav tm="0">
                                          <p:val>
                                            <p:clrVal>
                                              <a:schemeClr val="hlink"/>
                                            </p:clrVal>
                                          </p:val>
                                        </p:tav>
                                        <p:tav tm="50000">
                                          <p:val>
                                            <p:clrVal>
                                              <a:schemeClr val="bg1"/>
                                            </p:clrVal>
                                          </p:val>
                                        </p:tav>
                                      </p:tavLst>
                                    </p:anim>
                                    <p:anim calcmode="discrete" valueType="clr">
                                      <p:cBhvr>
                                        <p:cTn id="8" dur="500"/>
                                        <p:tgtEl>
                                          <p:spTgt spid="5"/>
                                        </p:tgtEl>
                                        <p:attrNameLst>
                                          <p:attrName>fillcolor</p:attrName>
                                        </p:attrNameLst>
                                      </p:cBhvr>
                                      <p:tavLst>
                                        <p:tav tm="0">
                                          <p:val>
                                            <p:clrVal>
                                              <a:schemeClr val="accent2"/>
                                            </p:clrVal>
                                          </p:val>
                                        </p:tav>
                                        <p:tav tm="50000">
                                          <p:val>
                                            <p:clrVal>
                                              <a:schemeClr val="hlink"/>
                                            </p:clrVal>
                                          </p:val>
                                        </p:tav>
                                      </p:tavLst>
                                    </p:anim>
                                    <p:set>
                                      <p:cBhvr>
                                        <p:cTn id="9"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3" presetClass="entr" presetSubtype="16" repeatCount="200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childTnLst>
              </p:cTn>
              <p:nextCondLst>
                <p:cond evt="onClick" delay="0">
                  <p:tgtEl>
                    <p:spTgt spid="4"/>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581400"/>
            <a:ext cx="8001000" cy="1600200"/>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en-US" sz="2400" dirty="0" err="1" smtClean="0">
                <a:solidFill>
                  <a:schemeClr val="tx1"/>
                </a:solidFill>
                <a:latin typeface="NikoshBAN" pitchFamily="2" charset="0"/>
                <a:cs typeface="NikoshBAN" pitchFamily="2" charset="0"/>
              </a:rPr>
              <a:t>ওয়ার্ড</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ও </a:t>
            </a:r>
            <a:r>
              <a:rPr lang="en-US" sz="2400" dirty="0" err="1" smtClean="0">
                <a:solidFill>
                  <a:schemeClr val="tx1"/>
                </a:solidFill>
                <a:latin typeface="NikoshBAN" pitchFamily="2" charset="0"/>
                <a:cs typeface="NikoshBAN" pitchFamily="2" charset="0"/>
              </a:rPr>
              <a:t>প্রসেস</a:t>
            </a:r>
            <a:r>
              <a:rPr lang="bn-BD" sz="2400" dirty="0" smtClean="0">
                <a:solidFill>
                  <a:schemeClr val="tx1"/>
                </a:solidFill>
                <a:latin typeface="NikoshBAN" pitchFamily="2" charset="0"/>
                <a:cs typeface="NikoshBAN" pitchFamily="2" charset="0"/>
              </a:rPr>
              <a:t> এ শব্দ দুটি মিলে হয় ওয়ার্ড প্রসেসিং।</a:t>
            </a:r>
            <a:r>
              <a:rPr lang="en-US" sz="2400" dirty="0" smtClean="0">
                <a:solidFill>
                  <a:schemeClr val="tx1"/>
                </a:solidFill>
                <a:latin typeface="NikoshBAN" pitchFamily="2" charset="0"/>
                <a:cs typeface="NikoshBAN" pitchFamily="2" charset="0"/>
              </a:rPr>
              <a:t/>
            </a:r>
            <a:br>
              <a:rPr lang="en-US" sz="2400" dirty="0" smtClean="0">
                <a:solidFill>
                  <a:schemeClr val="tx1"/>
                </a:solidFill>
                <a:latin typeface="NikoshBAN" pitchFamily="2" charset="0"/>
                <a:cs typeface="NikoshBAN" pitchFamily="2" charset="0"/>
              </a:rPr>
            </a:br>
            <a:r>
              <a:rPr lang="bn-BD" sz="2400" dirty="0" smtClean="0">
                <a:solidFill>
                  <a:schemeClr val="tx1"/>
                </a:solidFill>
                <a:latin typeface="NikoshBAN" pitchFamily="2" charset="0"/>
                <a:cs typeface="NikoshBAN" pitchFamily="2" charset="0"/>
              </a:rPr>
              <a:t>এর </a:t>
            </a:r>
            <a:r>
              <a:rPr lang="en-US" sz="2400" dirty="0" err="1" smtClean="0">
                <a:solidFill>
                  <a:schemeClr val="tx1"/>
                </a:solidFill>
                <a:latin typeface="NikoshBAN" pitchFamily="2" charset="0"/>
                <a:cs typeface="NikoshBAN" pitchFamily="2" charset="0"/>
              </a:rPr>
              <a:t>বাংলা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অর্থ</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হচ্ছে</a:t>
            </a:r>
            <a:r>
              <a:rPr lang="bn-BD" sz="2400" dirty="0" smtClean="0">
                <a:solidFill>
                  <a:schemeClr val="tx1"/>
                </a:solidFill>
                <a:latin typeface="NikoshBAN" pitchFamily="2" charset="0"/>
                <a:cs typeface="NikoshBAN" pitchFamily="2" charset="0"/>
              </a:rPr>
              <a:t> শব্দ</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প্রক্রিয়াকর</a:t>
            </a:r>
            <a:r>
              <a:rPr lang="bn-BD" sz="2400" dirty="0" smtClean="0">
                <a:solidFill>
                  <a:schemeClr val="tx1"/>
                </a:solidFill>
                <a:latin typeface="NikoshBAN" pitchFamily="2" charset="0"/>
                <a:cs typeface="NikoshBAN" pitchFamily="2" charset="0"/>
              </a:rPr>
              <a:t>ণ</a:t>
            </a:r>
            <a:r>
              <a:rPr lang="en-US" sz="2400" dirty="0" smtClean="0">
                <a:solidFill>
                  <a:schemeClr val="tx1"/>
                </a:solidFill>
                <a:latin typeface="NikoshBAN" pitchFamily="2" charset="0"/>
                <a:cs typeface="NikoshBAN" pitchFamily="2" charset="0"/>
              </a:rPr>
              <a:t>।</a:t>
            </a:r>
            <a:r>
              <a:rPr lang="bn-IN" sz="2400" dirty="0" smtClean="0">
                <a:solidFill>
                  <a:schemeClr val="tx1"/>
                </a:solidFill>
                <a:latin typeface="NikoshBAN" pitchFamily="2" charset="0"/>
                <a:cs typeface="NikoshBAN" pitchFamily="2" charset="0"/>
              </a:rPr>
              <a:t> আর যে সফটওয়্যার </a:t>
            </a:r>
            <a:r>
              <a:rPr lang="bn-BD" sz="2400" dirty="0" smtClean="0">
                <a:solidFill>
                  <a:schemeClr val="tx1"/>
                </a:solidFill>
                <a:latin typeface="NikoshBAN" pitchFamily="2" charset="0"/>
                <a:cs typeface="NikoshBAN" pitchFamily="2" charset="0"/>
              </a:rPr>
              <a:t>ওয়ার্ড প্রসেসিং</a:t>
            </a:r>
            <a:r>
              <a:rPr lang="bn-IN" sz="2400" dirty="0" smtClean="0">
                <a:solidFill>
                  <a:schemeClr val="tx1"/>
                </a:solidFill>
                <a:latin typeface="NikoshBAN" pitchFamily="2" charset="0"/>
                <a:cs typeface="NikoshBAN" pitchFamily="2" charset="0"/>
              </a:rPr>
              <a:t> এর কাজ করে তাকে </a:t>
            </a:r>
            <a:r>
              <a:rPr lang="bn-BD" sz="2400" dirty="0" smtClean="0">
                <a:solidFill>
                  <a:schemeClr val="tx1"/>
                </a:solidFill>
                <a:latin typeface="NikoshBAN" pitchFamily="2" charset="0"/>
                <a:cs typeface="NikoshBAN" pitchFamily="2" charset="0"/>
              </a:rPr>
              <a:t>ওয়ার্ড প্রসেস</a:t>
            </a:r>
            <a:r>
              <a:rPr lang="bn-IN" sz="2400" dirty="0" smtClean="0">
                <a:solidFill>
                  <a:schemeClr val="tx1"/>
                </a:solidFill>
                <a:latin typeface="NikoshBAN" pitchFamily="2" charset="0"/>
                <a:cs typeface="NikoshBAN" pitchFamily="2" charset="0"/>
              </a:rPr>
              <a:t>র বলে। </a:t>
            </a:r>
            <a:endParaRPr lang="en-US" sz="2400" dirty="0" smtClean="0">
              <a:solidFill>
                <a:schemeClr val="tx1"/>
              </a:solidFill>
              <a:latin typeface="NikoshBAN" pitchFamily="2" charset="0"/>
              <a:cs typeface="NikoshBAN" pitchFamily="2" charset="0"/>
            </a:endParaRPr>
          </a:p>
        </p:txBody>
      </p:sp>
      <p:sp>
        <p:nvSpPr>
          <p:cNvPr id="16387" name="TextBox 2"/>
          <p:cNvSpPr txBox="1">
            <a:spLocks noChangeArrowheads="1"/>
          </p:cNvSpPr>
          <p:nvPr/>
        </p:nvSpPr>
        <p:spPr bwMode="auto">
          <a:xfrm>
            <a:off x="2667000" y="381000"/>
            <a:ext cx="3657600"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r>
              <a:rPr lang="bn-BD" sz="5400" dirty="0" smtClean="0">
                <a:solidFill>
                  <a:schemeClr val="tx1"/>
                </a:solidFill>
                <a:latin typeface="NikoshBAN" pitchFamily="2" charset="0"/>
                <a:cs typeface="NikoshBAN" pitchFamily="2" charset="0"/>
              </a:rPr>
              <a:t>ওয়ার্ড প্রসেসর</a:t>
            </a:r>
            <a:r>
              <a:rPr lang="en-US" sz="5400" dirty="0" smtClean="0">
                <a:solidFill>
                  <a:schemeClr val="tx1"/>
                </a:solidFill>
                <a:latin typeface="NikoshBAN" pitchFamily="2" charset="0"/>
                <a:cs typeface="NikoshBAN" pitchFamily="2" charset="0"/>
              </a:rPr>
              <a:t> </a:t>
            </a:r>
            <a:endParaRPr lang="en-US" sz="1600" dirty="0">
              <a:solidFill>
                <a:schemeClr val="tx1"/>
              </a:solidFill>
              <a:latin typeface="NikoshBAN" pitchFamily="2" charset="0"/>
              <a:cs typeface="NikoshBAN" pitchFamily="2" charset="0"/>
            </a:endParaRPr>
          </a:p>
        </p:txBody>
      </p:sp>
      <p:sp>
        <p:nvSpPr>
          <p:cNvPr id="4" name="Rectangle 3"/>
          <p:cNvSpPr/>
          <p:nvPr/>
        </p:nvSpPr>
        <p:spPr>
          <a:xfrm>
            <a:off x="304800" y="1600200"/>
            <a:ext cx="2981907" cy="584775"/>
          </a:xfrm>
          <a:prstGeom prst="rect">
            <a:avLst/>
          </a:prstGeom>
        </p:spPr>
        <p:txBody>
          <a:bodyPr wrap="none">
            <a:spAutoFit/>
          </a:bodyPr>
          <a:lstStyle/>
          <a:p>
            <a:r>
              <a:rPr lang="en-US" sz="3200" dirty="0" smtClean="0">
                <a:solidFill>
                  <a:srgbClr val="002060"/>
                </a:solidFill>
                <a:latin typeface="NikoshBAN" pitchFamily="2" charset="0"/>
                <a:cs typeface="NikoshBAN" pitchFamily="2" charset="0"/>
              </a:rPr>
              <a:t>Word</a:t>
            </a:r>
            <a:r>
              <a:rPr lang="bn-BD" sz="3200" dirty="0" smtClean="0">
                <a:solidFill>
                  <a:srgbClr val="002060"/>
                </a:solidFill>
                <a:latin typeface="NikoshBAN" pitchFamily="2" charset="0"/>
                <a:cs typeface="NikoshBAN" pitchFamily="2" charset="0"/>
              </a:rPr>
              <a:t> অর্থ...........</a:t>
            </a:r>
            <a:endParaRPr lang="en-US" sz="3200" dirty="0">
              <a:latin typeface="NikoshBAN" pitchFamily="2" charset="0"/>
              <a:cs typeface="NikoshBAN" pitchFamily="2" charset="0"/>
            </a:endParaRPr>
          </a:p>
        </p:txBody>
      </p:sp>
      <p:sp>
        <p:nvSpPr>
          <p:cNvPr id="8" name="Rectangle 7"/>
          <p:cNvSpPr/>
          <p:nvPr/>
        </p:nvSpPr>
        <p:spPr>
          <a:xfrm>
            <a:off x="381000" y="2477869"/>
            <a:ext cx="4447051" cy="646331"/>
          </a:xfrm>
          <a:prstGeom prst="rect">
            <a:avLst/>
          </a:prstGeom>
        </p:spPr>
        <p:txBody>
          <a:bodyPr wrap="none">
            <a:spAutoFit/>
          </a:bodyPr>
          <a:lstStyle/>
          <a:p>
            <a:r>
              <a:rPr lang="en-US" sz="3600" dirty="0" smtClean="0">
                <a:solidFill>
                  <a:srgbClr val="002060"/>
                </a:solidFill>
                <a:latin typeface="NikoshBAN" pitchFamily="2" charset="0"/>
                <a:cs typeface="NikoshBAN" pitchFamily="2" charset="0"/>
              </a:rPr>
              <a:t>Process </a:t>
            </a:r>
            <a:r>
              <a:rPr lang="bn-BD" sz="3600" dirty="0" smtClean="0">
                <a:solidFill>
                  <a:srgbClr val="002060"/>
                </a:solidFill>
                <a:latin typeface="NikoshBAN" pitchFamily="2" charset="0"/>
                <a:cs typeface="NikoshBAN" pitchFamily="2" charset="0"/>
              </a:rPr>
              <a:t>অর্থ...............</a:t>
            </a:r>
            <a:endParaRPr lang="en-US" sz="3600" dirty="0">
              <a:latin typeface="NikoshBAN" pitchFamily="2" charset="0"/>
              <a:cs typeface="NikoshBAN" pitchFamily="2" charset="0"/>
            </a:endParaRPr>
          </a:p>
        </p:txBody>
      </p:sp>
      <p:sp>
        <p:nvSpPr>
          <p:cNvPr id="9" name="Rectangle 8"/>
          <p:cNvSpPr/>
          <p:nvPr/>
        </p:nvSpPr>
        <p:spPr>
          <a:xfrm>
            <a:off x="2286000" y="1600200"/>
            <a:ext cx="742511" cy="584775"/>
          </a:xfrm>
          <a:prstGeom prst="rect">
            <a:avLst/>
          </a:prstGeom>
        </p:spPr>
        <p:txBody>
          <a:bodyPr wrap="none">
            <a:spAutoFit/>
          </a:bodyPr>
          <a:lstStyle/>
          <a:p>
            <a:r>
              <a:rPr lang="bn-BD" sz="3200" dirty="0" smtClean="0">
                <a:solidFill>
                  <a:srgbClr val="002060"/>
                </a:solidFill>
                <a:latin typeface="NikoshBAN" pitchFamily="2" charset="0"/>
                <a:cs typeface="NikoshBAN" pitchFamily="2" charset="0"/>
              </a:rPr>
              <a:t>শব্দ </a:t>
            </a:r>
            <a:endParaRPr lang="en-US" sz="3200" dirty="0">
              <a:latin typeface="NikoshBAN" pitchFamily="2" charset="0"/>
              <a:cs typeface="NikoshBAN" pitchFamily="2" charset="0"/>
            </a:endParaRPr>
          </a:p>
        </p:txBody>
      </p:sp>
      <p:sp>
        <p:nvSpPr>
          <p:cNvPr id="11" name="Rectangle 10"/>
          <p:cNvSpPr/>
          <p:nvPr/>
        </p:nvSpPr>
        <p:spPr>
          <a:xfrm>
            <a:off x="2999992" y="2426494"/>
            <a:ext cx="1640193" cy="584775"/>
          </a:xfrm>
          <a:prstGeom prst="rect">
            <a:avLst/>
          </a:prstGeom>
        </p:spPr>
        <p:txBody>
          <a:bodyPr wrap="none">
            <a:spAutoFit/>
          </a:bodyPr>
          <a:lstStyle/>
          <a:p>
            <a:r>
              <a:rPr lang="bn-BD" sz="3200" dirty="0" smtClean="0">
                <a:solidFill>
                  <a:srgbClr val="002060"/>
                </a:solidFill>
                <a:latin typeface="NikoshBAN" pitchFamily="2" charset="0"/>
                <a:cs typeface="NikoshBAN" pitchFamily="2" charset="0"/>
              </a:rPr>
              <a:t>প্রক্রিয়াকরণ</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924580"/>
            <a:ext cx="48006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b="1" dirty="0" smtClean="0">
                <a:solidFill>
                  <a:srgbClr val="002060"/>
                </a:solidFill>
                <a:latin typeface="NikoshBAN" pitchFamily="2" charset="0"/>
                <a:cs typeface="NikoshBAN" pitchFamily="2" charset="0"/>
              </a:rPr>
              <a:t>কিসে লেখাটা সংরক্ষণ করে রাখা যায়</a:t>
            </a:r>
            <a:r>
              <a:rPr lang="en-US" sz="2800" b="1" dirty="0" smtClean="0">
                <a:solidFill>
                  <a:srgbClr val="002060"/>
                </a:solidFill>
                <a:latin typeface="NikoshBAN" pitchFamily="2" charset="0"/>
                <a:cs typeface="NikoshBAN" pitchFamily="2" charset="0"/>
              </a:rPr>
              <a:t>?</a:t>
            </a:r>
          </a:p>
        </p:txBody>
      </p:sp>
      <p:pic>
        <p:nvPicPr>
          <p:cNvPr id="3" name="Picture 2" descr="pen_drive.jpg"/>
          <p:cNvPicPr>
            <a:picLocks noChangeAspect="1"/>
          </p:cNvPicPr>
          <p:nvPr/>
        </p:nvPicPr>
        <p:blipFill>
          <a:blip r:embed="rId3" cstate="print"/>
          <a:srcRect l="14000" t="9024" r="30000" b="20732"/>
          <a:stretch>
            <a:fillRect/>
          </a:stretch>
        </p:blipFill>
        <p:spPr>
          <a:xfrm>
            <a:off x="5067300" y="2297668"/>
            <a:ext cx="3390900" cy="23622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pen.jpg"/>
          <p:cNvPicPr>
            <a:picLocks noChangeAspect="1"/>
          </p:cNvPicPr>
          <p:nvPr/>
        </p:nvPicPr>
        <p:blipFill>
          <a:blip r:embed="rId4" cstate="print"/>
          <a:srcRect t="24667" b="26000"/>
          <a:stretch>
            <a:fillRect/>
          </a:stretch>
        </p:blipFill>
        <p:spPr>
          <a:xfrm>
            <a:off x="708454" y="2269867"/>
            <a:ext cx="3779714" cy="2438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 custom">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1967</TotalTime>
  <Words>375</Words>
  <Application>Microsoft Office PowerPoint</Application>
  <PresentationFormat>On-screen Show (4:3)</PresentationFormat>
  <Paragraphs>93</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NikoshBAN</vt:lpstr>
      <vt:lpstr>Vrinda</vt:lpstr>
      <vt:lpstr>Wingdings 2</vt:lpstr>
      <vt:lpstr>Office Theme</vt:lpstr>
      <vt:lpstr>PowerPoint Presentation</vt:lpstr>
      <vt:lpstr> পরিচিতি </vt:lpstr>
      <vt:lpstr>PowerPoint Presentation</vt:lpstr>
      <vt:lpstr>PowerPoint Presentation</vt:lpstr>
      <vt:lpstr>শিখনফল</vt:lpstr>
      <vt:lpstr>PowerPoint Presentation</vt:lpstr>
      <vt:lpstr>PowerPoint Presentation</vt:lpstr>
      <vt:lpstr>ওয়ার্ড ও প্রসেস এ শব্দ দুটি মিলে হয় ওয়ার্ড প্রসেসিং। এর বাংলা অর্থ হচ্ছে শব্দ প্রক্রিয়াকরণ। আর যে সফটওয়্যার ওয়ার্ড প্রসেসিং এর কাজ করে তাকে ওয়ার্ড প্রসেসর বলে। </vt:lpstr>
      <vt:lpstr>PowerPoint Presentation</vt:lpstr>
      <vt:lpstr>PowerPoint Presentation</vt:lpstr>
      <vt:lpstr>PowerPoint Presentation</vt:lpstr>
      <vt:lpstr>মূল্যায়ন</vt:lpstr>
      <vt:lpstr>বাড়ির কাজ</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212</cp:revision>
  <dcterms:created xsi:type="dcterms:W3CDTF">2006-08-16T00:00:00Z</dcterms:created>
  <dcterms:modified xsi:type="dcterms:W3CDTF">2020-01-12T20:30:33Z</dcterms:modified>
</cp:coreProperties>
</file>