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57" r:id="rId4"/>
    <p:sldId id="260" r:id="rId5"/>
    <p:sldId id="262" r:id="rId6"/>
    <p:sldId id="261" r:id="rId7"/>
    <p:sldId id="263" r:id="rId8"/>
    <p:sldId id="282" r:id="rId9"/>
    <p:sldId id="259" r:id="rId10"/>
    <p:sldId id="281" r:id="rId11"/>
    <p:sldId id="286" r:id="rId12"/>
    <p:sldId id="266" r:id="rId13"/>
    <p:sldId id="267" r:id="rId14"/>
    <p:sldId id="269" r:id="rId15"/>
    <p:sldId id="283" r:id="rId16"/>
    <p:sldId id="270" r:id="rId17"/>
    <p:sldId id="271" r:id="rId18"/>
    <p:sldId id="272" r:id="rId19"/>
    <p:sldId id="284" r:id="rId20"/>
    <p:sldId id="273" r:id="rId21"/>
    <p:sldId id="268" r:id="rId22"/>
    <p:sldId id="275" r:id="rId23"/>
    <p:sldId id="285" r:id="rId24"/>
    <p:sldId id="274" r:id="rId25"/>
    <p:sldId id="278" r:id="rId26"/>
    <p:sldId id="279" r:id="rId27"/>
    <p:sldId id="277" r:id="rId28"/>
    <p:sldId id="276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6" autoAdjust="0"/>
    <p:restoredTop sz="88287" autoAdjust="0"/>
  </p:normalViewPr>
  <p:slideViewPr>
    <p:cSldViewPr snapToGrid="0">
      <p:cViewPr varScale="1">
        <p:scale>
          <a:sx n="66" d="100"/>
          <a:sy n="66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7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61E52-CA7F-4A5A-B5C1-93F752DD5761}" type="datetimeFigureOut">
              <a:rPr lang="en-US" smtClean="0"/>
              <a:t>13-Jan-20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3A5D-8C64-42D2-AEB7-4CA2B807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0315-152D-423C-B083-58365B950662}" type="datetimeFigureOut">
              <a:rPr lang="en-US" smtClean="0"/>
              <a:t>13-Jan-20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F1DA-07B8-4563-A63F-BDFA38C6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4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1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42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7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5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4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1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0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munbogra82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0"/>
            <a:ext cx="12192001" cy="1376201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6201"/>
            <a:ext cx="12192002" cy="5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727" y="82629"/>
            <a:ext cx="276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4471"/>
            <a:ext cx="12051323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 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   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50" y="1655056"/>
            <a:ext cx="2321963" cy="13489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4004" y="1963058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4004" y="3632636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41" y="3388860"/>
            <a:ext cx="2292173" cy="110392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796300" y="1790551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ধরণের যুদ্ধাস্ত্র।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96301" y="3312255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এক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 অনেক লোক গাদাগাদি বাস 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004" y="5264123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6300" y="4905639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 যেখানে একসঙ্গে বসবাস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42" y="4930283"/>
            <a:ext cx="2292173" cy="12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727" y="82629"/>
            <a:ext cx="276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4471"/>
            <a:ext cx="12051323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 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    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2857" y="1963058"/>
            <a:ext cx="2075541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4004" y="3632636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96300" y="1790551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ভীষণ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96301" y="3312255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স্তুপাকার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ধ্বংসাবশেষ।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004" y="5264123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6300" y="4905639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যেখানে-সেখানে।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4" y="1532411"/>
            <a:ext cx="2264229" cy="1644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42" y="3337954"/>
            <a:ext cx="2292173" cy="129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56" y="4762329"/>
            <a:ext cx="2313728" cy="1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727503"/>
            <a:ext cx="10554268" cy="51026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24586" y="245659"/>
            <a:ext cx="7792871" cy="131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হে স্বাধীনতা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8104" y="1515648"/>
            <a:ext cx="11633896" cy="5342352"/>
            <a:chOff x="558104" y="1515648"/>
            <a:chExt cx="11633896" cy="53423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04" y="1515648"/>
              <a:ext cx="5060514" cy="53423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128" y="1515649"/>
              <a:ext cx="6354872" cy="534235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964504" y="163212"/>
            <a:ext cx="10226661" cy="1187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কতবার ভাসতে হবে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রক্তগঙ্গায়?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কতকাল দেখতে হবে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23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5076" y="148229"/>
            <a:ext cx="557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 আসবে বলে, হে স্বাধীনতা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সাকিনা বিবির কপাল ভাঙল,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সিঁথির সিঁদুর মুছে গেল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হরিদাসীর।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4841" y="2136524"/>
            <a:ext cx="11434254" cy="4682577"/>
            <a:chOff x="354841" y="2136524"/>
            <a:chExt cx="11434254" cy="46825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" y="2136524"/>
              <a:ext cx="5590028" cy="46825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533" y="2175423"/>
              <a:ext cx="5154562" cy="4643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7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1122" y="272956"/>
            <a:ext cx="4626591" cy="140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322" y="2129051"/>
            <a:ext cx="895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 কত সালে, কোথায় জন্ম গ্রহণ করেন?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9869" y="3343701"/>
            <a:ext cx="7956644" cy="132383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শামসুর রাহমান ১৯২৯ সালের ঢাকায় জন্ম গ্রহণ করেন।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87" y="315708"/>
            <a:ext cx="64207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হে স্বাধীনতা,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বুকে জলপাই রঙের ট্যাঙ্ক এলো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দানবের মতো  চিৎকার করতে করতে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0448" y="315707"/>
            <a:ext cx="11353722" cy="6446009"/>
            <a:chOff x="680448" y="315707"/>
            <a:chExt cx="11353722" cy="64460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48" y="2964647"/>
              <a:ext cx="4185020" cy="37970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361" y="315707"/>
              <a:ext cx="3907809" cy="3877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2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594" y="416752"/>
            <a:ext cx="496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1177" y="124364"/>
            <a:ext cx="11589103" cy="5996452"/>
            <a:chOff x="241177" y="124364"/>
            <a:chExt cx="11589103" cy="5996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451" y="2340355"/>
              <a:ext cx="4214829" cy="37804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7" y="124364"/>
              <a:ext cx="4690361" cy="383498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122834" y="309030"/>
            <a:ext cx="7087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আসবে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স্বাধীনতা,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বস্তি উজাড়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রিকয়েললেস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রাইফেল                             আর মেশিনগান খই ফোটাল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prstClr val="black"/>
                </a:solidFill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144" y="107849"/>
            <a:ext cx="831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ছাই হলো গ্রামের পর গ্রাম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আসবে বলে বিধ্বস্ত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পাড়ায় প্রভুর বাস্তুভিটার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ভগ্নস্তুপে দাঁড়িয়ে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একটানা আর্তনাদ করলো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কুকুর।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821" y="2288738"/>
            <a:ext cx="10745337" cy="4200772"/>
            <a:chOff x="1091821" y="2288738"/>
            <a:chExt cx="10745337" cy="4200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1" y="2288738"/>
              <a:ext cx="4212479" cy="42007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322" y="2288738"/>
              <a:ext cx="4534836" cy="4103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2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3952" y="232012"/>
            <a:ext cx="4995081" cy="18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3833" y="2456597"/>
            <a:ext cx="9949218" cy="1064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 হানাদার বাহিনী কেন আমাদের উপর আক্রমন করেছিল?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8358" y="3725838"/>
            <a:ext cx="8366077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পাকিস্থানীরা কখনো চায়নি আমরা স্বাধীন হই তাই তারা আমাদের উপর আক্রমন করেছিল।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0840" y="240656"/>
            <a:ext cx="466215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0" descr="D:\Digital Content\ALPONA\arm_a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401" y="1413452"/>
            <a:ext cx="728667" cy="51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57606" y="1442430"/>
            <a:ext cx="4687911" cy="5106473"/>
            <a:chOff x="334849" y="1442432"/>
            <a:chExt cx="4687911" cy="5106473"/>
          </a:xfrm>
        </p:grpSpPr>
        <p:sp>
          <p:nvSpPr>
            <p:cNvPr id="3" name="Rectangle 2"/>
            <p:cNvSpPr/>
            <p:nvPr/>
          </p:nvSpPr>
          <p:spPr>
            <a:xfrm>
              <a:off x="334849" y="1442432"/>
              <a:ext cx="4687911" cy="51064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মামুনুর রশিদ</a:t>
              </a:r>
            </a:p>
            <a:p>
              <a:pPr algn="ctr"/>
              <a:r>
                <a:rPr lang="bn-BD" sz="2000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</a:p>
            <a:p>
              <a:pPr algn="ctr"/>
              <a:r>
                <a:rPr lang="bn-BD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মোস্তাইল </a:t>
              </a:r>
              <a:r>
                <a:rPr lang="bn-BD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পাঁচপীরতলা বালিকা দাখিল মাদরাসা </a:t>
              </a:r>
              <a:endPara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শাজাহানপুর, বগুড়া। </a:t>
              </a:r>
              <a:endParaRPr lang="bn-BD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মোবাইলঃ০১৯১১-০৯৮৪২৭ </a:t>
              </a:r>
            </a:p>
            <a:p>
              <a:pPr algn="ctr"/>
              <a:r>
                <a:rPr lang="bn-BD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 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mamunbogra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82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@gmail.com</a:t>
              </a:r>
              <a:r>
                <a:rPr lang="en-US" sz="105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041" y="2214991"/>
              <a:ext cx="1615525" cy="20453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7095952" y="1368672"/>
            <a:ext cx="4269346" cy="5164427"/>
            <a:chOff x="6355724" y="1384478"/>
            <a:chExt cx="4269346" cy="5164427"/>
          </a:xfrm>
        </p:grpSpPr>
        <p:sp>
          <p:nvSpPr>
            <p:cNvPr id="5" name="Rectangle 4"/>
            <p:cNvSpPr/>
            <p:nvPr/>
          </p:nvSpPr>
          <p:spPr>
            <a:xfrm>
              <a:off x="6355724" y="1384478"/>
              <a:ext cx="4269346" cy="5164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১ম পত্র 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৯ম 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১/২০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64" y="2008929"/>
              <a:ext cx="2043369" cy="283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520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187692"/>
            <a:ext cx="73834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অবুঝ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 হামাগুড়ি দিল পিতা-মাতার লাশের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8740" y="187693"/>
            <a:ext cx="11386782" cy="6376956"/>
            <a:chOff x="668740" y="187693"/>
            <a:chExt cx="11386782" cy="6376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066" y="187693"/>
              <a:ext cx="3921456" cy="391783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0" y="1912223"/>
              <a:ext cx="4766104" cy="465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6015" y="142778"/>
            <a:ext cx="11796327" cy="6596766"/>
            <a:chOff x="236015" y="142778"/>
            <a:chExt cx="11796327" cy="65967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15" y="2486843"/>
              <a:ext cx="5148534" cy="42527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187" y="142778"/>
              <a:ext cx="5148155" cy="425270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36015" y="312373"/>
            <a:ext cx="57729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কতকাল ভাসতে  হবে রক্তগঙ্গায়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কতকাল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খাণ্ডবদাহন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11" y="153279"/>
            <a:ext cx="5667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থুত্থুরে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বুড়ো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উদাস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দাওয়ায়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–তার চোখের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অপরাহ্নের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 আলোর ঝিলিক,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নড়ছে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মোল্লাবাড়ির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নড়বড়ে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411" y="355555"/>
            <a:ext cx="11782956" cy="6255702"/>
            <a:chOff x="254411" y="355555"/>
            <a:chExt cx="11782956" cy="62557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24" y="355555"/>
              <a:ext cx="6336043" cy="36869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11" y="3114420"/>
              <a:ext cx="5249294" cy="3496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4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6743" y="290285"/>
            <a:ext cx="6894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3" y="1988457"/>
            <a:ext cx="838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“তুমি আসবে বলে, হে স্বাধীনতা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ছাত্রাবাস, বস্তি উজাড় হলো”- কথাটি ব্যাখ্যা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2457" y="3497943"/>
            <a:ext cx="7736114" cy="294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আমদের স্বাধীনতা যুদ্ধের সময় পাকিস্তানী হানাদার বাহিনী আমাদের উপর বীভৎস ও ভয়ংকর আক্রমন চালায়, তারা গ্রামের পর গ্রামে আগুন জ্বালিয়ে দেয়। তাদের নিষ্ঠুরতা থেকে ছাত্রাবাস, বস্তিও রক্ষা পায়নি। তারা নির্বিচারে মানুষ হত্যা করে এবং সব পুড়িয়ে নিশ্চিহ্ন করে দেয়।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769" y="288967"/>
            <a:ext cx="4608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 তোমার জন্যে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হাড্ডিসার এক অনাথ কিশোরী শূন্য থালা হাতে বসে আছে পথের ধারে। 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জন্যে,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সগীর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শাহবাজপুরের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সেই জোয়ান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কৃষক, কেষ্ট দাস, জেলে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সাহসী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লোকটা, মতলব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মেঘনা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দক্ষ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 গাজী বলে যে নৌকা চালায় উদ্দাম ঝড়ে,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0991" y="288967"/>
            <a:ext cx="11500141" cy="6449290"/>
            <a:chOff x="400991" y="288967"/>
            <a:chExt cx="11500141" cy="64492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288967"/>
              <a:ext cx="5093932" cy="57651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1" y="3269590"/>
              <a:ext cx="5549866" cy="3468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73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428" y="290284"/>
            <a:ext cx="5863772" cy="3004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রুস্তম শেখ, ঢাকার রিকশাওয়ালা, যার ফুসফুস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পোকার দখলে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রাইফেল কাঁধে বনে জঙ্গলে ঘুরে-বেড়ানো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তেজি তরুণ যার পদভারে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নতুন পৃথিবীর জন্ম হতে চলেছে –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অধীর প্রতিক্ষা করছে তোমার জন্য, হে স্বাধীনতা।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5428" y="290284"/>
            <a:ext cx="11756572" cy="6351117"/>
            <a:chOff x="435428" y="290284"/>
            <a:chExt cx="11756572" cy="63511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28" y="3552841"/>
              <a:ext cx="7112001" cy="30885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294" y="290284"/>
              <a:ext cx="5579706" cy="3004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685" y="240045"/>
            <a:ext cx="11160369" cy="6551557"/>
            <a:chOff x="696685" y="240045"/>
            <a:chExt cx="11160369" cy="65515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85" y="2383538"/>
              <a:ext cx="5567345" cy="44080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316" y="240045"/>
              <a:ext cx="4794738" cy="507609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67980" y="136769"/>
            <a:ext cx="512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 প্রান্ত হতে অন্য প্রান্তে জ্বলন্ত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 ধ্বনি প্রতিধ্বনি তুলে,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নিশান উড়িয়ে ,দামামা বাজিয়ে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দিগ্বিদিক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আসতেই হবে,হে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57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3078" y="602734"/>
            <a:ext cx="182453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227" y="2106213"/>
            <a:ext cx="4889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কবি শামসুর রাহমানের জন্ম কত সালে?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১৯২৭ সালে 			খ) ১৯২৯ সালে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১৯৩১ সালে 			ঘ) ১৯৩৩ সালে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539" y="4437167"/>
            <a:ext cx="658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দানবের মতো চিৎকার করতে করতে কে এলো?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জলপাই রঙের ট্যাঙ্ক 			খ) সাদা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রঙের ট্যাঙ্ক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জলপাই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রঙের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কামান  		ঘ) সাদা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রঙের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9120" y="2637585"/>
            <a:ext cx="81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543" y="4988700"/>
            <a:ext cx="81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8008" y="893186"/>
            <a:ext cx="3166907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 rot="10800000" flipV="1">
            <a:off x="3243384" y="2693516"/>
            <a:ext cx="4396153" cy="2239107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মুক্তিযুদ্ধের ইতিহাস সংক্ষেপে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4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2628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ounded Rectangle 2"/>
          <p:cNvSpPr/>
          <p:nvPr/>
        </p:nvSpPr>
        <p:spPr>
          <a:xfrm>
            <a:off x="9689690" y="94389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5409" y="2588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1724" y="249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2265" y="2498501"/>
            <a:ext cx="9778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6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4" y="1"/>
            <a:ext cx="12192000" cy="19013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“তোমাদের যার যা আছে তাই নিয়ে শত্রুর মোকাবিলা কর,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যখন দিয়েছি আরও রক্ত দিব, বাংলাদেশ স্বাধীন করে ছাড়ব ইনশাল্লাহ।” 												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“বাঙ্গালী জাতির পিতা বঙ্গবন্ধু শেখ মুজিবুর রহমান।”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411" y="2293482"/>
            <a:ext cx="11907067" cy="3533775"/>
            <a:chOff x="104411" y="2293482"/>
            <a:chExt cx="11907067" cy="3533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1" y="2293482"/>
              <a:ext cx="5563354" cy="3533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978" y="2293482"/>
              <a:ext cx="6286500" cy="353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567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19184" y="4860906"/>
            <a:ext cx="6928105" cy="103189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স্বাধীনতা দিবস কত তারিখ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19184" y="1666722"/>
            <a:ext cx="6939330" cy="12506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দেশ আমাদের উপর আক্রমণ করে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19184" y="3384730"/>
            <a:ext cx="6939330" cy="100881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যুদ্ধ কতদিন স্থায়ী ছিলো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146" y="232229"/>
            <a:ext cx="7141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6" y="1194136"/>
            <a:ext cx="10432871" cy="5551048"/>
          </a:xfrm>
        </p:spPr>
      </p:pic>
      <p:sp>
        <p:nvSpPr>
          <p:cNvPr id="2" name="TextBox 1"/>
          <p:cNvSpPr txBox="1"/>
          <p:nvPr/>
        </p:nvSpPr>
        <p:spPr>
          <a:xfrm>
            <a:off x="1033325" y="1426180"/>
            <a:ext cx="1040393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		শামসুর রাহমান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855" y="199723"/>
            <a:ext cx="1040393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97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8609" y="245660"/>
            <a:ext cx="6073254" cy="1514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4979" y="2624295"/>
            <a:ext cx="9203160" cy="2496902"/>
            <a:chOff x="947749" y="2610648"/>
            <a:chExt cx="9203160" cy="2496902"/>
          </a:xfrm>
        </p:grpSpPr>
        <p:sp>
          <p:nvSpPr>
            <p:cNvPr id="3" name="Rectangle 2"/>
            <p:cNvSpPr/>
            <p:nvPr/>
          </p:nvSpPr>
          <p:spPr>
            <a:xfrm>
              <a:off x="947749" y="2610648"/>
              <a:ext cx="6941324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কবি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 সংক্ষেপে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47749" y="3505156"/>
              <a:ext cx="5987537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q"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নতুন শব্দের অর্থ লিখতে পারবে।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47749" y="4399664"/>
              <a:ext cx="9203160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" y="1364344"/>
            <a:ext cx="3389555" cy="4932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831771" y="101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34971" y="1364344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76913" y="2329880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4971" y="3533559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76913" y="4504677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976913" y="5408109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89486" y="1083427"/>
            <a:ext cx="4020457" cy="74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জন্মঃ  ১৯২৯ সালের ২৪ অক্টোবর।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9486" y="1967084"/>
            <a:ext cx="5370287" cy="1195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শহরে জন্ম গ্রহণ করেন।কিন্তু  নরসিংদী জেলার রায়পুর থানায় তার পিতার বাড়ি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9486" y="3301021"/>
            <a:ext cx="4020457" cy="74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পেশায় সাংবাদিক ছিলেন।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89485" y="4116116"/>
            <a:ext cx="5370287" cy="95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কাব্য গ্রন্থঃ রৌদ্র করোটিতে, নিজ বাসভূমে, ফিরিয়ে নাও ঘাতক কাটা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9486" y="5961023"/>
            <a:ext cx="4020457" cy="74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২০০৬  সালের ১৭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আগস্ট।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3991428" y="6158567"/>
            <a:ext cx="2351315" cy="27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9485" y="5139217"/>
            <a:ext cx="5370286" cy="73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বাংলা একাডেমি পুরস্কার, একুশে পদক ইত্যাদি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3391" y="395785"/>
            <a:ext cx="8379725" cy="1487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“তোমাকে পাওয়ার জন্যে, হে স্বাধীনতা” কবিতাটির আবৃত্তি শুনবো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তোমা‌কে পাওয়ার জন্যে হে স্বাধীনতা  শামসুর রাহমান (Foysal Azi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152" y="233903"/>
            <a:ext cx="58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12" y="1249566"/>
            <a:ext cx="8768459" cy="492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31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1253</TotalTime>
  <Words>682</Words>
  <Application>Microsoft Office PowerPoint</Application>
  <PresentationFormat>Widescreen</PresentationFormat>
  <Paragraphs>158</Paragraphs>
  <Slides>29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180</cp:revision>
  <dcterms:created xsi:type="dcterms:W3CDTF">2018-04-09T13:51:16Z</dcterms:created>
  <dcterms:modified xsi:type="dcterms:W3CDTF">2020-01-13T08:52:05Z</dcterms:modified>
</cp:coreProperties>
</file>