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75" r:id="rId6"/>
    <p:sldId id="263" r:id="rId7"/>
    <p:sldId id="266" r:id="rId8"/>
    <p:sldId id="264" r:id="rId9"/>
    <p:sldId id="265" r:id="rId10"/>
    <p:sldId id="268" r:id="rId11"/>
    <p:sldId id="267" r:id="rId12"/>
    <p:sldId id="270" r:id="rId13"/>
    <p:sldId id="269" r:id="rId14"/>
    <p:sldId id="271" r:id="rId15"/>
    <p:sldId id="272" r:id="rId16"/>
    <p:sldId id="273" r:id="rId17"/>
    <p:sldId id="276" r:id="rId18"/>
    <p:sldId id="27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50" d="100"/>
          <a:sy n="50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47C3-50B8-4330-AE3C-15222DFD55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221C-9AE0-4CE1-8B11-ACF2924C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3" y="155768"/>
            <a:ext cx="12191999" cy="6557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87104"/>
            <a:ext cx="12192000" cy="1364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-3399107" y="386823"/>
            <a:ext cx="1356360" cy="4103391"/>
            <a:chOff x="5486399" y="539223"/>
            <a:chExt cx="1356360" cy="4103391"/>
          </a:xfrm>
        </p:grpSpPr>
        <p:grpSp>
          <p:nvGrpSpPr>
            <p:cNvPr id="22" name="Group 21"/>
            <p:cNvGrpSpPr/>
            <p:nvPr/>
          </p:nvGrpSpPr>
          <p:grpSpPr>
            <a:xfrm>
              <a:off x="5486399" y="539223"/>
              <a:ext cx="1356360" cy="4103391"/>
              <a:chOff x="5486399" y="539223"/>
              <a:chExt cx="1356360" cy="410339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486399" y="539223"/>
                <a:ext cx="1356360" cy="4103391"/>
                <a:chOff x="5486399" y="539223"/>
                <a:chExt cx="1356360" cy="4103391"/>
              </a:xfrm>
            </p:grpSpPr>
            <p:sp>
              <p:nvSpPr>
                <p:cNvPr id="6" name="Freeform 5"/>
                <p:cNvSpPr/>
                <p:nvPr/>
              </p:nvSpPr>
              <p:spPr>
                <a:xfrm>
                  <a:off x="5645371" y="539223"/>
                  <a:ext cx="901257" cy="859536"/>
                </a:xfrm>
                <a:custGeom>
                  <a:avLst/>
                  <a:gdLst>
                    <a:gd name="connsiteX0" fmla="*/ 448629 w 901257"/>
                    <a:gd name="connsiteY0" fmla="*/ 0 h 859536"/>
                    <a:gd name="connsiteX1" fmla="*/ 901257 w 901257"/>
                    <a:gd name="connsiteY1" fmla="*/ 429768 h 859536"/>
                    <a:gd name="connsiteX2" fmla="*/ 448629 w 901257"/>
                    <a:gd name="connsiteY2" fmla="*/ 859536 h 859536"/>
                    <a:gd name="connsiteX3" fmla="*/ 5197 w 901257"/>
                    <a:gd name="connsiteY3" fmla="*/ 516381 h 859536"/>
                    <a:gd name="connsiteX4" fmla="*/ 0 w 901257"/>
                    <a:gd name="connsiteY4" fmla="*/ 467435 h 859536"/>
                    <a:gd name="connsiteX5" fmla="*/ 219299 w 901257"/>
                    <a:gd name="connsiteY5" fmla="*/ 467435 h 859536"/>
                    <a:gd name="connsiteX6" fmla="*/ 229568 w 901257"/>
                    <a:gd name="connsiteY6" fmla="*/ 513411 h 859536"/>
                    <a:gd name="connsiteX7" fmla="*/ 448629 w 901257"/>
                    <a:gd name="connsiteY7" fmla="*/ 644652 h 859536"/>
                    <a:gd name="connsiteX8" fmla="*/ 686373 w 901257"/>
                    <a:gd name="connsiteY8" fmla="*/ 429768 h 859536"/>
                    <a:gd name="connsiteX9" fmla="*/ 448629 w 901257"/>
                    <a:gd name="connsiteY9" fmla="*/ 214884 h 859536"/>
                    <a:gd name="connsiteX10" fmla="*/ 280519 w 901257"/>
                    <a:gd name="connsiteY10" fmla="*/ 277822 h 859536"/>
                    <a:gd name="connsiteX11" fmla="*/ 240883 w 901257"/>
                    <a:gd name="connsiteY11" fmla="*/ 330957 h 859536"/>
                    <a:gd name="connsiteX12" fmla="*/ 9185 w 901257"/>
                    <a:gd name="connsiteY12" fmla="*/ 330957 h 859536"/>
                    <a:gd name="connsiteX13" fmla="*/ 31571 w 901257"/>
                    <a:gd name="connsiteY13" fmla="*/ 262483 h 859536"/>
                    <a:gd name="connsiteX14" fmla="*/ 448629 w 901257"/>
                    <a:gd name="connsiteY14" fmla="*/ 0 h 85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1257" h="859536">
                      <a:moveTo>
                        <a:pt x="448629" y="0"/>
                      </a:moveTo>
                      <a:cubicBezTo>
                        <a:pt x="698609" y="0"/>
                        <a:pt x="901257" y="192414"/>
                        <a:pt x="901257" y="429768"/>
                      </a:cubicBezTo>
                      <a:cubicBezTo>
                        <a:pt x="901257" y="667122"/>
                        <a:pt x="698609" y="859536"/>
                        <a:pt x="448629" y="859536"/>
                      </a:cubicBezTo>
                      <a:cubicBezTo>
                        <a:pt x="229897" y="859536"/>
                        <a:pt x="47403" y="712219"/>
                        <a:pt x="5197" y="516381"/>
                      </a:cubicBezTo>
                      <a:lnTo>
                        <a:pt x="0" y="467435"/>
                      </a:lnTo>
                      <a:lnTo>
                        <a:pt x="219299" y="467435"/>
                      </a:lnTo>
                      <a:lnTo>
                        <a:pt x="229568" y="513411"/>
                      </a:lnTo>
                      <a:cubicBezTo>
                        <a:pt x="265660" y="590536"/>
                        <a:pt x="350153" y="644652"/>
                        <a:pt x="448629" y="644652"/>
                      </a:cubicBezTo>
                      <a:cubicBezTo>
                        <a:pt x="579931" y="644652"/>
                        <a:pt x="686373" y="548445"/>
                        <a:pt x="686373" y="429768"/>
                      </a:cubicBezTo>
                      <a:cubicBezTo>
                        <a:pt x="686373" y="311091"/>
                        <a:pt x="579931" y="214884"/>
                        <a:pt x="448629" y="214884"/>
                      </a:cubicBezTo>
                      <a:cubicBezTo>
                        <a:pt x="382978" y="214884"/>
                        <a:pt x="323542" y="238936"/>
                        <a:pt x="280519" y="277822"/>
                      </a:cubicBezTo>
                      <a:lnTo>
                        <a:pt x="240883" y="330957"/>
                      </a:lnTo>
                      <a:lnTo>
                        <a:pt x="9185" y="330957"/>
                      </a:lnTo>
                      <a:lnTo>
                        <a:pt x="31571" y="262483"/>
                      </a:lnTo>
                      <a:cubicBezTo>
                        <a:pt x="100283" y="108233"/>
                        <a:pt x="261144" y="0"/>
                        <a:pt x="44862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 rot="2585718">
                  <a:off x="5486399" y="1719617"/>
                  <a:ext cx="1356360" cy="1356360"/>
                  <a:chOff x="4162567" y="2661313"/>
                  <a:chExt cx="1356360" cy="1356360"/>
                </a:xfrm>
                <a:solidFill>
                  <a:srgbClr val="FF0000"/>
                </a:solidFill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5229367" y="3728113"/>
                    <a:ext cx="137160" cy="13716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162567" y="2661313"/>
                    <a:ext cx="1356360" cy="1356360"/>
                    <a:chOff x="4162567" y="2661313"/>
                    <a:chExt cx="1356360" cy="1356360"/>
                  </a:xfrm>
                  <a:grpFill/>
                </p:grpSpPr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4162567" y="26613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4314967" y="28137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467367" y="29661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619767" y="31185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772167" y="32709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924567" y="34233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5076967" y="35757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5381767" y="38805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9" name="Rounded Rectangle 18"/>
                <p:cNvSpPr/>
                <p:nvPr/>
              </p:nvSpPr>
              <p:spPr>
                <a:xfrm rot="18824391">
                  <a:off x="5635450" y="3545334"/>
                  <a:ext cx="1115568" cy="1078992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Oval 19"/>
              <p:cNvSpPr/>
              <p:nvPr/>
            </p:nvSpPr>
            <p:spPr>
              <a:xfrm rot="2585718">
                <a:off x="6123975" y="3421299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8744870">
              <a:off x="5775285" y="3551790"/>
              <a:ext cx="900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50" dirty="0" smtClean="0">
                  <a:ln w="0">
                    <a:solidFill>
                      <a:srgbClr val="002060"/>
                    </a:solidFill>
                  </a:ln>
                  <a:solidFill>
                    <a:schemeClr val="bg2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endParaRPr lang="en-US" sz="6000" b="1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4285368" y="400890"/>
            <a:ext cx="1356360" cy="4103391"/>
            <a:chOff x="5486399" y="539223"/>
            <a:chExt cx="1356360" cy="4103391"/>
          </a:xfrm>
          <a:solidFill>
            <a:srgbClr val="0070C0"/>
          </a:solidFill>
        </p:grpSpPr>
        <p:grpSp>
          <p:nvGrpSpPr>
            <p:cNvPr id="26" name="Group 25"/>
            <p:cNvGrpSpPr/>
            <p:nvPr/>
          </p:nvGrpSpPr>
          <p:grpSpPr>
            <a:xfrm>
              <a:off x="5486399" y="539223"/>
              <a:ext cx="1356360" cy="4103391"/>
              <a:chOff x="5486399" y="539223"/>
              <a:chExt cx="1356360" cy="4103391"/>
            </a:xfrm>
            <a:grpFill/>
          </p:grpSpPr>
          <p:grpSp>
            <p:nvGrpSpPr>
              <p:cNvPr id="28" name="Group 27"/>
              <p:cNvGrpSpPr/>
              <p:nvPr/>
            </p:nvGrpSpPr>
            <p:grpSpPr>
              <a:xfrm>
                <a:off x="5486399" y="539223"/>
                <a:ext cx="1356360" cy="4103391"/>
                <a:chOff x="5486399" y="539223"/>
                <a:chExt cx="1356360" cy="4103391"/>
              </a:xfrm>
              <a:grpFill/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5645371" y="539223"/>
                  <a:ext cx="901257" cy="859536"/>
                </a:xfrm>
                <a:custGeom>
                  <a:avLst/>
                  <a:gdLst>
                    <a:gd name="connsiteX0" fmla="*/ 448629 w 901257"/>
                    <a:gd name="connsiteY0" fmla="*/ 0 h 859536"/>
                    <a:gd name="connsiteX1" fmla="*/ 901257 w 901257"/>
                    <a:gd name="connsiteY1" fmla="*/ 429768 h 859536"/>
                    <a:gd name="connsiteX2" fmla="*/ 448629 w 901257"/>
                    <a:gd name="connsiteY2" fmla="*/ 859536 h 859536"/>
                    <a:gd name="connsiteX3" fmla="*/ 5197 w 901257"/>
                    <a:gd name="connsiteY3" fmla="*/ 516381 h 859536"/>
                    <a:gd name="connsiteX4" fmla="*/ 0 w 901257"/>
                    <a:gd name="connsiteY4" fmla="*/ 467435 h 859536"/>
                    <a:gd name="connsiteX5" fmla="*/ 219299 w 901257"/>
                    <a:gd name="connsiteY5" fmla="*/ 467435 h 859536"/>
                    <a:gd name="connsiteX6" fmla="*/ 229568 w 901257"/>
                    <a:gd name="connsiteY6" fmla="*/ 513411 h 859536"/>
                    <a:gd name="connsiteX7" fmla="*/ 448629 w 901257"/>
                    <a:gd name="connsiteY7" fmla="*/ 644652 h 859536"/>
                    <a:gd name="connsiteX8" fmla="*/ 686373 w 901257"/>
                    <a:gd name="connsiteY8" fmla="*/ 429768 h 859536"/>
                    <a:gd name="connsiteX9" fmla="*/ 448629 w 901257"/>
                    <a:gd name="connsiteY9" fmla="*/ 214884 h 859536"/>
                    <a:gd name="connsiteX10" fmla="*/ 280519 w 901257"/>
                    <a:gd name="connsiteY10" fmla="*/ 277822 h 859536"/>
                    <a:gd name="connsiteX11" fmla="*/ 240883 w 901257"/>
                    <a:gd name="connsiteY11" fmla="*/ 330957 h 859536"/>
                    <a:gd name="connsiteX12" fmla="*/ 9185 w 901257"/>
                    <a:gd name="connsiteY12" fmla="*/ 330957 h 859536"/>
                    <a:gd name="connsiteX13" fmla="*/ 31571 w 901257"/>
                    <a:gd name="connsiteY13" fmla="*/ 262483 h 859536"/>
                    <a:gd name="connsiteX14" fmla="*/ 448629 w 901257"/>
                    <a:gd name="connsiteY14" fmla="*/ 0 h 85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1257" h="859536">
                      <a:moveTo>
                        <a:pt x="448629" y="0"/>
                      </a:moveTo>
                      <a:cubicBezTo>
                        <a:pt x="698609" y="0"/>
                        <a:pt x="901257" y="192414"/>
                        <a:pt x="901257" y="429768"/>
                      </a:cubicBezTo>
                      <a:cubicBezTo>
                        <a:pt x="901257" y="667122"/>
                        <a:pt x="698609" y="859536"/>
                        <a:pt x="448629" y="859536"/>
                      </a:cubicBezTo>
                      <a:cubicBezTo>
                        <a:pt x="229897" y="859536"/>
                        <a:pt x="47403" y="712219"/>
                        <a:pt x="5197" y="516381"/>
                      </a:cubicBezTo>
                      <a:lnTo>
                        <a:pt x="0" y="467435"/>
                      </a:lnTo>
                      <a:lnTo>
                        <a:pt x="219299" y="467435"/>
                      </a:lnTo>
                      <a:lnTo>
                        <a:pt x="229568" y="513411"/>
                      </a:lnTo>
                      <a:cubicBezTo>
                        <a:pt x="265660" y="590536"/>
                        <a:pt x="350153" y="644652"/>
                        <a:pt x="448629" y="644652"/>
                      </a:cubicBezTo>
                      <a:cubicBezTo>
                        <a:pt x="579931" y="644652"/>
                        <a:pt x="686373" y="548445"/>
                        <a:pt x="686373" y="429768"/>
                      </a:cubicBezTo>
                      <a:cubicBezTo>
                        <a:pt x="686373" y="311091"/>
                        <a:pt x="579931" y="214884"/>
                        <a:pt x="448629" y="214884"/>
                      </a:cubicBezTo>
                      <a:cubicBezTo>
                        <a:pt x="382978" y="214884"/>
                        <a:pt x="323542" y="238936"/>
                        <a:pt x="280519" y="277822"/>
                      </a:cubicBezTo>
                      <a:lnTo>
                        <a:pt x="240883" y="330957"/>
                      </a:lnTo>
                      <a:lnTo>
                        <a:pt x="9185" y="330957"/>
                      </a:lnTo>
                      <a:lnTo>
                        <a:pt x="31571" y="262483"/>
                      </a:lnTo>
                      <a:cubicBezTo>
                        <a:pt x="100283" y="108233"/>
                        <a:pt x="261144" y="0"/>
                        <a:pt x="4486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 rot="2585718">
                  <a:off x="5486399" y="1719617"/>
                  <a:ext cx="1356360" cy="1356360"/>
                  <a:chOff x="4162567" y="2661313"/>
                  <a:chExt cx="1356360" cy="1356360"/>
                </a:xfrm>
                <a:grpFill/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5229367" y="372811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162567" y="2661313"/>
                    <a:ext cx="1356360" cy="1356360"/>
                    <a:chOff x="4162567" y="2661313"/>
                    <a:chExt cx="1356360" cy="1356360"/>
                  </a:xfrm>
                  <a:grpFill/>
                </p:grpSpPr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4162567" y="26613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4314967" y="28137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4467367" y="29661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4619767" y="31185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772167" y="32709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4924567" y="34233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5076967" y="35757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5381767" y="38805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2" name="Rounded Rectangle 31"/>
                <p:cNvSpPr/>
                <p:nvPr/>
              </p:nvSpPr>
              <p:spPr>
                <a:xfrm rot="18824391">
                  <a:off x="5635450" y="3545334"/>
                  <a:ext cx="1115568" cy="107899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spc="5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 rot="2585718">
                <a:off x="6123975" y="3421299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8744870">
              <a:off x="5797267" y="3578687"/>
              <a:ext cx="900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spc="50" dirty="0" smtClean="0">
                  <a:ln w="0">
                    <a:solidFill>
                      <a:srgbClr val="7030A0"/>
                    </a:solidFill>
                  </a:ln>
                  <a:solidFill>
                    <a:schemeClr val="bg2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6000" b="1" spc="50" dirty="0" smtClean="0">
                  <a:ln w="0">
                    <a:solidFill>
                      <a:srgbClr val="7030A0"/>
                    </a:solidFill>
                  </a:ln>
                  <a:solidFill>
                    <a:schemeClr val="bg2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spc="50" dirty="0">
                <a:ln w="0">
                  <a:solidFill>
                    <a:srgbClr val="7030A0"/>
                  </a:solidFill>
                </a:ln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5157565" y="409108"/>
            <a:ext cx="1356360" cy="4103391"/>
            <a:chOff x="5486399" y="539223"/>
            <a:chExt cx="1356360" cy="4103391"/>
          </a:xfrm>
          <a:solidFill>
            <a:srgbClr val="002060"/>
          </a:solidFill>
        </p:grpSpPr>
        <p:grpSp>
          <p:nvGrpSpPr>
            <p:cNvPr id="44" name="Group 43"/>
            <p:cNvGrpSpPr/>
            <p:nvPr/>
          </p:nvGrpSpPr>
          <p:grpSpPr>
            <a:xfrm>
              <a:off x="5486399" y="539223"/>
              <a:ext cx="1356360" cy="4103391"/>
              <a:chOff x="5486399" y="539223"/>
              <a:chExt cx="1356360" cy="4103391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5486399" y="539223"/>
                <a:ext cx="1356360" cy="4103391"/>
                <a:chOff x="5486399" y="539223"/>
                <a:chExt cx="1356360" cy="4103391"/>
              </a:xfrm>
              <a:grpFill/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5645371" y="539223"/>
                  <a:ext cx="901257" cy="859536"/>
                </a:xfrm>
                <a:custGeom>
                  <a:avLst/>
                  <a:gdLst>
                    <a:gd name="connsiteX0" fmla="*/ 448629 w 901257"/>
                    <a:gd name="connsiteY0" fmla="*/ 0 h 859536"/>
                    <a:gd name="connsiteX1" fmla="*/ 901257 w 901257"/>
                    <a:gd name="connsiteY1" fmla="*/ 429768 h 859536"/>
                    <a:gd name="connsiteX2" fmla="*/ 448629 w 901257"/>
                    <a:gd name="connsiteY2" fmla="*/ 859536 h 859536"/>
                    <a:gd name="connsiteX3" fmla="*/ 5197 w 901257"/>
                    <a:gd name="connsiteY3" fmla="*/ 516381 h 859536"/>
                    <a:gd name="connsiteX4" fmla="*/ 0 w 901257"/>
                    <a:gd name="connsiteY4" fmla="*/ 467435 h 859536"/>
                    <a:gd name="connsiteX5" fmla="*/ 219299 w 901257"/>
                    <a:gd name="connsiteY5" fmla="*/ 467435 h 859536"/>
                    <a:gd name="connsiteX6" fmla="*/ 229568 w 901257"/>
                    <a:gd name="connsiteY6" fmla="*/ 513411 h 859536"/>
                    <a:gd name="connsiteX7" fmla="*/ 448629 w 901257"/>
                    <a:gd name="connsiteY7" fmla="*/ 644652 h 859536"/>
                    <a:gd name="connsiteX8" fmla="*/ 686373 w 901257"/>
                    <a:gd name="connsiteY8" fmla="*/ 429768 h 859536"/>
                    <a:gd name="connsiteX9" fmla="*/ 448629 w 901257"/>
                    <a:gd name="connsiteY9" fmla="*/ 214884 h 859536"/>
                    <a:gd name="connsiteX10" fmla="*/ 280519 w 901257"/>
                    <a:gd name="connsiteY10" fmla="*/ 277822 h 859536"/>
                    <a:gd name="connsiteX11" fmla="*/ 240883 w 901257"/>
                    <a:gd name="connsiteY11" fmla="*/ 330957 h 859536"/>
                    <a:gd name="connsiteX12" fmla="*/ 9185 w 901257"/>
                    <a:gd name="connsiteY12" fmla="*/ 330957 h 859536"/>
                    <a:gd name="connsiteX13" fmla="*/ 31571 w 901257"/>
                    <a:gd name="connsiteY13" fmla="*/ 262483 h 859536"/>
                    <a:gd name="connsiteX14" fmla="*/ 448629 w 901257"/>
                    <a:gd name="connsiteY14" fmla="*/ 0 h 85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1257" h="859536">
                      <a:moveTo>
                        <a:pt x="448629" y="0"/>
                      </a:moveTo>
                      <a:cubicBezTo>
                        <a:pt x="698609" y="0"/>
                        <a:pt x="901257" y="192414"/>
                        <a:pt x="901257" y="429768"/>
                      </a:cubicBezTo>
                      <a:cubicBezTo>
                        <a:pt x="901257" y="667122"/>
                        <a:pt x="698609" y="859536"/>
                        <a:pt x="448629" y="859536"/>
                      </a:cubicBezTo>
                      <a:cubicBezTo>
                        <a:pt x="229897" y="859536"/>
                        <a:pt x="47403" y="712219"/>
                        <a:pt x="5197" y="516381"/>
                      </a:cubicBezTo>
                      <a:lnTo>
                        <a:pt x="0" y="467435"/>
                      </a:lnTo>
                      <a:lnTo>
                        <a:pt x="219299" y="467435"/>
                      </a:lnTo>
                      <a:lnTo>
                        <a:pt x="229568" y="513411"/>
                      </a:lnTo>
                      <a:cubicBezTo>
                        <a:pt x="265660" y="590536"/>
                        <a:pt x="350153" y="644652"/>
                        <a:pt x="448629" y="644652"/>
                      </a:cubicBezTo>
                      <a:cubicBezTo>
                        <a:pt x="579931" y="644652"/>
                        <a:pt x="686373" y="548445"/>
                        <a:pt x="686373" y="429768"/>
                      </a:cubicBezTo>
                      <a:cubicBezTo>
                        <a:pt x="686373" y="311091"/>
                        <a:pt x="579931" y="214884"/>
                        <a:pt x="448629" y="214884"/>
                      </a:cubicBezTo>
                      <a:cubicBezTo>
                        <a:pt x="382978" y="214884"/>
                        <a:pt x="323542" y="238936"/>
                        <a:pt x="280519" y="277822"/>
                      </a:cubicBezTo>
                      <a:lnTo>
                        <a:pt x="240883" y="330957"/>
                      </a:lnTo>
                      <a:lnTo>
                        <a:pt x="9185" y="330957"/>
                      </a:lnTo>
                      <a:lnTo>
                        <a:pt x="31571" y="262483"/>
                      </a:lnTo>
                      <a:cubicBezTo>
                        <a:pt x="100283" y="108233"/>
                        <a:pt x="261144" y="0"/>
                        <a:pt x="4486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 rot="2585718">
                  <a:off x="5486399" y="1719617"/>
                  <a:ext cx="1356360" cy="1356360"/>
                  <a:chOff x="4162567" y="2661313"/>
                  <a:chExt cx="1356360" cy="1356360"/>
                </a:xfrm>
                <a:grpFill/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5229367" y="372811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4162567" y="2661313"/>
                    <a:ext cx="1356360" cy="1356360"/>
                    <a:chOff x="4162567" y="2661313"/>
                    <a:chExt cx="1356360" cy="1356360"/>
                  </a:xfrm>
                  <a:grpFill/>
                </p:grpSpPr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162567" y="26613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314967" y="28137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467367" y="29661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619767" y="31185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4772167" y="32709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>
                      <a:off x="4924567" y="34233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5076967" y="35757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5381767" y="388051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0" name="Rounded Rectangle 49"/>
                <p:cNvSpPr/>
                <p:nvPr/>
              </p:nvSpPr>
              <p:spPr>
                <a:xfrm rot="18824391">
                  <a:off x="5635450" y="3545334"/>
                  <a:ext cx="1115568" cy="107899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 rot="2585718">
                <a:off x="6123975" y="3421299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18744870">
              <a:off x="5748445" y="3626500"/>
              <a:ext cx="900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spc="50" dirty="0">
                  <a:ln w="0">
                    <a:solidFill>
                      <a:srgbClr val="002060"/>
                    </a:solidFill>
                  </a:ln>
                  <a:solidFill>
                    <a:schemeClr val="bg2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6000" b="1" spc="50" dirty="0" smtClean="0">
                  <a:ln w="0">
                    <a:solidFill>
                      <a:srgbClr val="002060"/>
                    </a:solidFill>
                  </a:ln>
                  <a:solidFill>
                    <a:schemeClr val="bg2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6017026" y="423175"/>
            <a:ext cx="1356360" cy="4103391"/>
            <a:chOff x="5486399" y="539223"/>
            <a:chExt cx="1356360" cy="4103391"/>
          </a:xfrm>
          <a:solidFill>
            <a:srgbClr val="00B050"/>
          </a:solidFill>
        </p:grpSpPr>
        <p:grpSp>
          <p:nvGrpSpPr>
            <p:cNvPr id="62" name="Group 61"/>
            <p:cNvGrpSpPr/>
            <p:nvPr/>
          </p:nvGrpSpPr>
          <p:grpSpPr>
            <a:xfrm>
              <a:off x="5486399" y="539223"/>
              <a:ext cx="1356360" cy="4103391"/>
              <a:chOff x="5486399" y="539223"/>
              <a:chExt cx="1356360" cy="4103391"/>
            </a:xfrm>
            <a:grpFill/>
          </p:grpSpPr>
          <p:grpSp>
            <p:nvGrpSpPr>
              <p:cNvPr id="64" name="Group 63"/>
              <p:cNvGrpSpPr/>
              <p:nvPr/>
            </p:nvGrpSpPr>
            <p:grpSpPr>
              <a:xfrm>
                <a:off x="5486399" y="539223"/>
                <a:ext cx="1356360" cy="4103391"/>
                <a:chOff x="5486399" y="539223"/>
                <a:chExt cx="1356360" cy="4103391"/>
              </a:xfrm>
              <a:grpFill/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5645371" y="539223"/>
                  <a:ext cx="901257" cy="859536"/>
                </a:xfrm>
                <a:custGeom>
                  <a:avLst/>
                  <a:gdLst>
                    <a:gd name="connsiteX0" fmla="*/ 448629 w 901257"/>
                    <a:gd name="connsiteY0" fmla="*/ 0 h 859536"/>
                    <a:gd name="connsiteX1" fmla="*/ 901257 w 901257"/>
                    <a:gd name="connsiteY1" fmla="*/ 429768 h 859536"/>
                    <a:gd name="connsiteX2" fmla="*/ 448629 w 901257"/>
                    <a:gd name="connsiteY2" fmla="*/ 859536 h 859536"/>
                    <a:gd name="connsiteX3" fmla="*/ 5197 w 901257"/>
                    <a:gd name="connsiteY3" fmla="*/ 516381 h 859536"/>
                    <a:gd name="connsiteX4" fmla="*/ 0 w 901257"/>
                    <a:gd name="connsiteY4" fmla="*/ 467435 h 859536"/>
                    <a:gd name="connsiteX5" fmla="*/ 219299 w 901257"/>
                    <a:gd name="connsiteY5" fmla="*/ 467435 h 859536"/>
                    <a:gd name="connsiteX6" fmla="*/ 229568 w 901257"/>
                    <a:gd name="connsiteY6" fmla="*/ 513411 h 859536"/>
                    <a:gd name="connsiteX7" fmla="*/ 448629 w 901257"/>
                    <a:gd name="connsiteY7" fmla="*/ 644652 h 859536"/>
                    <a:gd name="connsiteX8" fmla="*/ 686373 w 901257"/>
                    <a:gd name="connsiteY8" fmla="*/ 429768 h 859536"/>
                    <a:gd name="connsiteX9" fmla="*/ 448629 w 901257"/>
                    <a:gd name="connsiteY9" fmla="*/ 214884 h 859536"/>
                    <a:gd name="connsiteX10" fmla="*/ 280519 w 901257"/>
                    <a:gd name="connsiteY10" fmla="*/ 277822 h 859536"/>
                    <a:gd name="connsiteX11" fmla="*/ 240883 w 901257"/>
                    <a:gd name="connsiteY11" fmla="*/ 330957 h 859536"/>
                    <a:gd name="connsiteX12" fmla="*/ 9185 w 901257"/>
                    <a:gd name="connsiteY12" fmla="*/ 330957 h 859536"/>
                    <a:gd name="connsiteX13" fmla="*/ 31571 w 901257"/>
                    <a:gd name="connsiteY13" fmla="*/ 262483 h 859536"/>
                    <a:gd name="connsiteX14" fmla="*/ 448629 w 901257"/>
                    <a:gd name="connsiteY14" fmla="*/ 0 h 859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1257" h="859536">
                      <a:moveTo>
                        <a:pt x="448629" y="0"/>
                      </a:moveTo>
                      <a:cubicBezTo>
                        <a:pt x="698609" y="0"/>
                        <a:pt x="901257" y="192414"/>
                        <a:pt x="901257" y="429768"/>
                      </a:cubicBezTo>
                      <a:cubicBezTo>
                        <a:pt x="901257" y="667122"/>
                        <a:pt x="698609" y="859536"/>
                        <a:pt x="448629" y="859536"/>
                      </a:cubicBezTo>
                      <a:cubicBezTo>
                        <a:pt x="229897" y="859536"/>
                        <a:pt x="47403" y="712219"/>
                        <a:pt x="5197" y="516381"/>
                      </a:cubicBezTo>
                      <a:lnTo>
                        <a:pt x="0" y="467435"/>
                      </a:lnTo>
                      <a:lnTo>
                        <a:pt x="219299" y="467435"/>
                      </a:lnTo>
                      <a:lnTo>
                        <a:pt x="229568" y="513411"/>
                      </a:lnTo>
                      <a:cubicBezTo>
                        <a:pt x="265660" y="590536"/>
                        <a:pt x="350153" y="644652"/>
                        <a:pt x="448629" y="644652"/>
                      </a:cubicBezTo>
                      <a:cubicBezTo>
                        <a:pt x="579931" y="644652"/>
                        <a:pt x="686373" y="548445"/>
                        <a:pt x="686373" y="429768"/>
                      </a:cubicBezTo>
                      <a:cubicBezTo>
                        <a:pt x="686373" y="311091"/>
                        <a:pt x="579931" y="214884"/>
                        <a:pt x="448629" y="214884"/>
                      </a:cubicBezTo>
                      <a:cubicBezTo>
                        <a:pt x="382978" y="214884"/>
                        <a:pt x="323542" y="238936"/>
                        <a:pt x="280519" y="277822"/>
                      </a:cubicBezTo>
                      <a:lnTo>
                        <a:pt x="240883" y="330957"/>
                      </a:lnTo>
                      <a:lnTo>
                        <a:pt x="9185" y="330957"/>
                      </a:lnTo>
                      <a:lnTo>
                        <a:pt x="31571" y="262483"/>
                      </a:lnTo>
                      <a:cubicBezTo>
                        <a:pt x="100283" y="108233"/>
                        <a:pt x="261144" y="0"/>
                        <a:pt x="4486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7" name="Group 66"/>
                <p:cNvGrpSpPr/>
                <p:nvPr/>
              </p:nvGrpSpPr>
              <p:grpSpPr>
                <a:xfrm rot="2585718">
                  <a:off x="5486399" y="1719617"/>
                  <a:ext cx="1356360" cy="1356360"/>
                  <a:chOff x="4162567" y="2661313"/>
                  <a:chExt cx="1356360" cy="1356360"/>
                </a:xfrm>
                <a:grpFill/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5229367" y="37281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4162567" y="2661313"/>
                    <a:ext cx="1356360" cy="1356360"/>
                    <a:chOff x="4162567" y="2661313"/>
                    <a:chExt cx="1356360" cy="1356360"/>
                  </a:xfrm>
                  <a:grpFill/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4162567" y="2661313"/>
                      <a:ext cx="137160" cy="1371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4314967" y="2813713"/>
                      <a:ext cx="137160" cy="137160"/>
                    </a:xfrm>
                    <a:prstGeom prst="ellipse">
                      <a:avLst/>
                    </a:prstGeom>
                    <a:grp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4467367" y="2966113"/>
                      <a:ext cx="137160" cy="137160"/>
                    </a:xfrm>
                    <a:prstGeom prst="ellipse">
                      <a:avLst/>
                    </a:prstGeom>
                    <a:grp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4619767" y="3118513"/>
                      <a:ext cx="137160" cy="137160"/>
                    </a:xfrm>
                    <a:prstGeom prst="ellipse">
                      <a:avLst/>
                    </a:prstGeom>
                    <a:grp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4772167" y="3270913"/>
                      <a:ext cx="137160" cy="137160"/>
                    </a:xfrm>
                    <a:prstGeom prst="ellipse">
                      <a:avLst/>
                    </a:prstGeom>
                    <a:grp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4924567" y="3423313"/>
                      <a:ext cx="137160" cy="137160"/>
                    </a:xfrm>
                    <a:prstGeom prst="ellipse">
                      <a:avLst/>
                    </a:prstGeom>
                    <a:grp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5076967" y="3575713"/>
                      <a:ext cx="137160" cy="137160"/>
                    </a:xfrm>
                    <a:prstGeom prst="ellipse">
                      <a:avLst/>
                    </a:prstGeom>
                    <a:grp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5381767" y="3880513"/>
                      <a:ext cx="137160" cy="137160"/>
                    </a:xfrm>
                    <a:prstGeom prst="ellipse">
                      <a:avLst/>
                    </a:prstGeom>
                    <a:grpFill/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8" name="Rounded Rectangle 67"/>
                <p:cNvSpPr/>
                <p:nvPr/>
              </p:nvSpPr>
              <p:spPr>
                <a:xfrm rot="18824391">
                  <a:off x="5635450" y="3545334"/>
                  <a:ext cx="1115568" cy="107899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Oval 64"/>
              <p:cNvSpPr/>
              <p:nvPr/>
            </p:nvSpPr>
            <p:spPr>
              <a:xfrm rot="2585718">
                <a:off x="6123975" y="3421299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 rot="18744870">
              <a:off x="5781739" y="3550233"/>
              <a:ext cx="900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spc="50" dirty="0" smtClean="0">
                  <a:ln w="0"/>
                  <a:solidFill>
                    <a:schemeClr val="bg2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 </a:t>
              </a:r>
              <a:r>
                <a:rPr lang="en-US" sz="6000" b="1" spc="50" dirty="0" smtClean="0">
                  <a:ln w="0"/>
                  <a:solidFill>
                    <a:schemeClr val="bg2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spc="50" dirty="0">
                <a:ln w="0"/>
                <a:solidFill>
                  <a:schemeClr val="bg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-6900228" y="409108"/>
            <a:ext cx="1356360" cy="4103391"/>
            <a:chOff x="5486399" y="539223"/>
            <a:chExt cx="1356360" cy="4103391"/>
          </a:xfrm>
          <a:solidFill>
            <a:srgbClr val="00B050"/>
          </a:solidFill>
        </p:grpSpPr>
        <p:grpSp>
          <p:nvGrpSpPr>
            <p:cNvPr id="100" name="Group 99"/>
            <p:cNvGrpSpPr/>
            <p:nvPr/>
          </p:nvGrpSpPr>
          <p:grpSpPr>
            <a:xfrm>
              <a:off x="5486399" y="539223"/>
              <a:ext cx="1356360" cy="4103391"/>
              <a:chOff x="5486399" y="539223"/>
              <a:chExt cx="1356360" cy="4103391"/>
            </a:xfrm>
            <a:grpFill/>
          </p:grpSpPr>
          <p:sp>
            <p:nvSpPr>
              <p:cNvPr id="102" name="Freeform 101"/>
              <p:cNvSpPr/>
              <p:nvPr/>
            </p:nvSpPr>
            <p:spPr>
              <a:xfrm>
                <a:off x="5645371" y="539223"/>
                <a:ext cx="901257" cy="859536"/>
              </a:xfrm>
              <a:custGeom>
                <a:avLst/>
                <a:gdLst>
                  <a:gd name="connsiteX0" fmla="*/ 448629 w 901257"/>
                  <a:gd name="connsiteY0" fmla="*/ 0 h 859536"/>
                  <a:gd name="connsiteX1" fmla="*/ 901257 w 901257"/>
                  <a:gd name="connsiteY1" fmla="*/ 429768 h 859536"/>
                  <a:gd name="connsiteX2" fmla="*/ 448629 w 901257"/>
                  <a:gd name="connsiteY2" fmla="*/ 859536 h 859536"/>
                  <a:gd name="connsiteX3" fmla="*/ 5197 w 901257"/>
                  <a:gd name="connsiteY3" fmla="*/ 516381 h 859536"/>
                  <a:gd name="connsiteX4" fmla="*/ 0 w 901257"/>
                  <a:gd name="connsiteY4" fmla="*/ 467435 h 859536"/>
                  <a:gd name="connsiteX5" fmla="*/ 219299 w 901257"/>
                  <a:gd name="connsiteY5" fmla="*/ 467435 h 859536"/>
                  <a:gd name="connsiteX6" fmla="*/ 229568 w 901257"/>
                  <a:gd name="connsiteY6" fmla="*/ 513411 h 859536"/>
                  <a:gd name="connsiteX7" fmla="*/ 448629 w 901257"/>
                  <a:gd name="connsiteY7" fmla="*/ 644652 h 859536"/>
                  <a:gd name="connsiteX8" fmla="*/ 686373 w 901257"/>
                  <a:gd name="connsiteY8" fmla="*/ 429768 h 859536"/>
                  <a:gd name="connsiteX9" fmla="*/ 448629 w 901257"/>
                  <a:gd name="connsiteY9" fmla="*/ 214884 h 859536"/>
                  <a:gd name="connsiteX10" fmla="*/ 280519 w 901257"/>
                  <a:gd name="connsiteY10" fmla="*/ 277822 h 859536"/>
                  <a:gd name="connsiteX11" fmla="*/ 240883 w 901257"/>
                  <a:gd name="connsiteY11" fmla="*/ 330957 h 859536"/>
                  <a:gd name="connsiteX12" fmla="*/ 9185 w 901257"/>
                  <a:gd name="connsiteY12" fmla="*/ 330957 h 859536"/>
                  <a:gd name="connsiteX13" fmla="*/ 31571 w 901257"/>
                  <a:gd name="connsiteY13" fmla="*/ 262483 h 859536"/>
                  <a:gd name="connsiteX14" fmla="*/ 448629 w 901257"/>
                  <a:gd name="connsiteY14" fmla="*/ 0 h 85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1257" h="859536">
                    <a:moveTo>
                      <a:pt x="448629" y="0"/>
                    </a:moveTo>
                    <a:cubicBezTo>
                      <a:pt x="698609" y="0"/>
                      <a:pt x="901257" y="192414"/>
                      <a:pt x="901257" y="429768"/>
                    </a:cubicBezTo>
                    <a:cubicBezTo>
                      <a:pt x="901257" y="667122"/>
                      <a:pt x="698609" y="859536"/>
                      <a:pt x="448629" y="859536"/>
                    </a:cubicBezTo>
                    <a:cubicBezTo>
                      <a:pt x="229897" y="859536"/>
                      <a:pt x="47403" y="712219"/>
                      <a:pt x="5197" y="516381"/>
                    </a:cubicBezTo>
                    <a:lnTo>
                      <a:pt x="0" y="467435"/>
                    </a:lnTo>
                    <a:lnTo>
                      <a:pt x="219299" y="467435"/>
                    </a:lnTo>
                    <a:lnTo>
                      <a:pt x="229568" y="513411"/>
                    </a:lnTo>
                    <a:cubicBezTo>
                      <a:pt x="265660" y="590536"/>
                      <a:pt x="350153" y="644652"/>
                      <a:pt x="448629" y="644652"/>
                    </a:cubicBezTo>
                    <a:cubicBezTo>
                      <a:pt x="579931" y="644652"/>
                      <a:pt x="686373" y="548445"/>
                      <a:pt x="686373" y="429768"/>
                    </a:cubicBezTo>
                    <a:cubicBezTo>
                      <a:pt x="686373" y="311091"/>
                      <a:pt x="579931" y="214884"/>
                      <a:pt x="448629" y="214884"/>
                    </a:cubicBezTo>
                    <a:cubicBezTo>
                      <a:pt x="382978" y="214884"/>
                      <a:pt x="323542" y="238936"/>
                      <a:pt x="280519" y="277822"/>
                    </a:cubicBezTo>
                    <a:lnTo>
                      <a:pt x="240883" y="330957"/>
                    </a:lnTo>
                    <a:lnTo>
                      <a:pt x="9185" y="330957"/>
                    </a:lnTo>
                    <a:lnTo>
                      <a:pt x="31571" y="262483"/>
                    </a:lnTo>
                    <a:cubicBezTo>
                      <a:pt x="100283" y="108233"/>
                      <a:pt x="261144" y="0"/>
                      <a:pt x="4486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 rot="2585718">
                <a:off x="5486399" y="1719617"/>
                <a:ext cx="1356360" cy="1356360"/>
                <a:chOff x="4162567" y="2661313"/>
                <a:chExt cx="1356360" cy="1356360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5229367" y="3728113"/>
                  <a:ext cx="137160" cy="13716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4162567" y="2661313"/>
                  <a:ext cx="1356360" cy="1356360"/>
                  <a:chOff x="4162567" y="2661313"/>
                  <a:chExt cx="1356360" cy="1356360"/>
                </a:xfrm>
                <a:grpFill/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4162567" y="26613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314967" y="28137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467367" y="29661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619767" y="31185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772167" y="32709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4924567" y="34233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5076967" y="35757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381767" y="3880513"/>
                    <a:ext cx="137160" cy="137160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4" name="Rounded Rectangle 103"/>
              <p:cNvSpPr/>
              <p:nvPr/>
            </p:nvSpPr>
            <p:spPr>
              <a:xfrm rot="18824391">
                <a:off x="5635450" y="3545334"/>
                <a:ext cx="1115568" cy="10789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Oval 100"/>
            <p:cNvSpPr/>
            <p:nvPr/>
          </p:nvSpPr>
          <p:spPr>
            <a:xfrm rot="2585718">
              <a:off x="6123975" y="3421299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80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417 L 1.13256 0.0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28" y="13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0.00417 L 1.07161 0.0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81" y="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29167E-6 -0.00417 L 1.0142 0.019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03" y="11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6.25E-7 3.7037E-7 L 0.9582 0.01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4" y="9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5196 3.7037E-6 L 0.91381 0.0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9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F239BCA-44AB-4660-ADC4-6FEBDF0DF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80" y="1560730"/>
            <a:ext cx="2447880" cy="2699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589275-306C-4059-B8A8-97CCB11BC939}"/>
              </a:ext>
            </a:extLst>
          </p:cNvPr>
          <p:cNvSpPr txBox="1"/>
          <p:nvPr/>
        </p:nvSpPr>
        <p:spPr>
          <a:xfrm>
            <a:off x="2688975" y="591553"/>
            <a:ext cx="476658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6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316E-E028-4A96-AE4F-4C547CBE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6" y="1632199"/>
            <a:ext cx="2447880" cy="26995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56C8E9E-5091-4525-A7AE-4D242121F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81" y="2476594"/>
            <a:ext cx="832766" cy="8327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1096798-A4B7-42A0-8A00-E93D3016C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06" y="2270142"/>
            <a:ext cx="832766" cy="8327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BE7D494-EA25-4521-AC14-20C4181BF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99" y="1865566"/>
            <a:ext cx="832766" cy="8327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157CAB4-1F2E-43BE-9BDC-7CE8D3B2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2" y="2023484"/>
            <a:ext cx="832766" cy="8327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3D9C5A0-9F95-4F24-9947-D60F76360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73" y="2865675"/>
            <a:ext cx="832766" cy="8327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DBEA1E4-80D8-4DFC-8715-F5012296A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1" y="2363832"/>
            <a:ext cx="832766" cy="8327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BD752AD-8974-4C46-B07A-441F3B37D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76" y="1979935"/>
            <a:ext cx="832766" cy="8327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D97391F-9B83-4FAC-824E-0BDD98B2C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4920199"/>
            <a:ext cx="6863331" cy="15853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B5856D6-9723-4722-B862-A2FAAD00D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/>
          <a:stretch/>
        </p:blipFill>
        <p:spPr>
          <a:xfrm>
            <a:off x="5762799" y="4920199"/>
            <a:ext cx="6241366" cy="15853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F7353C3-A94D-421D-945D-79A94B9137E8}"/>
              </a:ext>
            </a:extLst>
          </p:cNvPr>
          <p:cNvSpPr txBox="1"/>
          <p:nvPr/>
        </p:nvSpPr>
        <p:spPr>
          <a:xfrm>
            <a:off x="2622829" y="548004"/>
            <a:ext cx="62413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গাছ থেকে কয়টি আপেল পাড়া হলো?  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6093" y="4345443"/>
            <a:ext cx="97068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 </a:t>
            </a:r>
            <a:r>
              <a:rPr lang="en-US" sz="4000" b="1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spc="5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17748 0.23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1782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0027 0.16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556 0.084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0.17969 0.1641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8959 0.23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849 0.089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9" y="943565"/>
            <a:ext cx="3628227" cy="282726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68491" y="5667862"/>
            <a:ext cx="1121845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ও ২ টি একসাথে করলে ৭ টি হয়। তা আমরা গানিতিকভাবে লিখি। </a:t>
            </a:r>
            <a:endParaRPr lang="en-US" sz="40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01974"/>
              </p:ext>
            </p:extLst>
          </p:nvPr>
        </p:nvGraphicFramePr>
        <p:xfrm>
          <a:off x="1135308" y="3946266"/>
          <a:ext cx="3117270" cy="4729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3454"/>
                <a:gridCol w="623454"/>
                <a:gridCol w="623454"/>
                <a:gridCol w="623454"/>
                <a:gridCol w="623454"/>
              </a:tblGrid>
              <a:tr h="4729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74397"/>
              </p:ext>
            </p:extLst>
          </p:nvPr>
        </p:nvGraphicFramePr>
        <p:xfrm>
          <a:off x="7265193" y="4028567"/>
          <a:ext cx="2086625" cy="445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80"/>
                <a:gridCol w="1052945"/>
              </a:tblGrid>
              <a:tr h="44524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7852455">
            <a:off x="6514199" y="4633475"/>
            <a:ext cx="857602" cy="485348"/>
          </a:xfrm>
          <a:prstGeom prst="righ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166311">
            <a:off x="4079255" y="4628277"/>
            <a:ext cx="857602" cy="485348"/>
          </a:xfrm>
          <a:prstGeom prst="rightArrow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321"/>
              </p:ext>
            </p:extLst>
          </p:nvPr>
        </p:nvGraphicFramePr>
        <p:xfrm>
          <a:off x="1635672" y="5189188"/>
          <a:ext cx="8128001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33643" y="6054299"/>
            <a:ext cx="573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+ ২ = ৭ </a:t>
            </a:r>
            <a:endParaRPr lang="en-US" sz="4800" b="1" dirty="0" smtClean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589275-306C-4059-B8A8-97CCB11BC939}"/>
              </a:ext>
            </a:extLst>
          </p:cNvPr>
          <p:cNvSpPr txBox="1"/>
          <p:nvPr/>
        </p:nvSpPr>
        <p:spPr>
          <a:xfrm>
            <a:off x="3484011" y="100876"/>
            <a:ext cx="443132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7353C3-A94D-421D-945D-79A94B9137E8}"/>
              </a:ext>
            </a:extLst>
          </p:cNvPr>
          <p:cNvSpPr txBox="1"/>
          <p:nvPr/>
        </p:nvSpPr>
        <p:spPr>
          <a:xfrm>
            <a:off x="2866272" y="110851"/>
            <a:ext cx="62413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r>
              <a:rPr lang="en-US" sz="3600" b="1" spc="50" dirty="0" err="1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bn-IN" sz="3600" b="1" spc="50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কয়টি</a:t>
            </a:r>
            <a:r>
              <a:rPr lang="en-US" sz="3600" b="1" spc="50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3600" b="1" spc="50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b="1" spc="50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600" b="1" spc="50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rgbClr val="92D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5200" y="943564"/>
            <a:ext cx="1881245" cy="2828774"/>
            <a:chOff x="7315200" y="943564"/>
            <a:chExt cx="1881245" cy="28287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15"/>
            <a:stretch/>
          </p:blipFill>
          <p:spPr>
            <a:xfrm>
              <a:off x="7315200" y="945071"/>
              <a:ext cx="1091539" cy="2827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15"/>
            <a:stretch/>
          </p:blipFill>
          <p:spPr>
            <a:xfrm flipH="1">
              <a:off x="8406739" y="943564"/>
              <a:ext cx="789706" cy="2827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932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9" grpId="0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C64255-6904-45BE-AFC0-0294193E43FF}"/>
              </a:ext>
            </a:extLst>
          </p:cNvPr>
          <p:cNvSpPr txBox="1"/>
          <p:nvPr/>
        </p:nvSpPr>
        <p:spPr>
          <a:xfrm>
            <a:off x="2238232" y="514771"/>
            <a:ext cx="6264323" cy="1015663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 smtClean="0">
                <a:ln>
                  <a:solidFill>
                    <a:srgbClr val="7030A0"/>
                  </a:solidFill>
                </a:ln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6000" b="1" dirty="0" smtClean="0">
                <a:ln>
                  <a:solidFill>
                    <a:srgbClr val="7030A0"/>
                  </a:solidFill>
                </a:ln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হ্নের</a:t>
            </a:r>
            <a:r>
              <a:rPr lang="bn-IN" sz="6000" b="1" dirty="0" smtClean="0">
                <a:ln>
                  <a:solidFill>
                    <a:srgbClr val="7030A0"/>
                  </a:solidFill>
                </a:ln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>
                  <a:solidFill>
                    <a:srgbClr val="7030A0"/>
                  </a:solidFill>
                </a:ln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পরিচয় </a:t>
            </a:r>
            <a:endParaRPr lang="en-US" sz="6000" b="1" dirty="0">
              <a:ln>
                <a:solidFill>
                  <a:srgbClr val="7030A0"/>
                </a:solidFill>
              </a:ln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xmlns="" id="{9C2F0404-72F0-41D6-B197-1ECC4E85E429}"/>
              </a:ext>
            </a:extLst>
          </p:cNvPr>
          <p:cNvSpPr/>
          <p:nvPr/>
        </p:nvSpPr>
        <p:spPr>
          <a:xfrm>
            <a:off x="3067446" y="1890810"/>
            <a:ext cx="1294691" cy="1214762"/>
          </a:xfrm>
          <a:prstGeom prst="mathPlus">
            <a:avLst>
              <a:gd name="adj1" fmla="val 142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xmlns="" id="{066956E0-AA9C-4689-843C-7BDF999C0926}"/>
              </a:ext>
            </a:extLst>
          </p:cNvPr>
          <p:cNvSpPr/>
          <p:nvPr/>
        </p:nvSpPr>
        <p:spPr>
          <a:xfrm flipH="1">
            <a:off x="3021997" y="3933093"/>
            <a:ext cx="1340140" cy="941632"/>
          </a:xfrm>
          <a:prstGeom prst="mathEqual">
            <a:avLst>
              <a:gd name="adj1" fmla="val 17914"/>
              <a:gd name="adj2" fmla="val 229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6F93E-3AD2-4BD8-B3ED-46D5D99CCC59}"/>
              </a:ext>
            </a:extLst>
          </p:cNvPr>
          <p:cNvSpPr txBox="1"/>
          <p:nvPr/>
        </p:nvSpPr>
        <p:spPr>
          <a:xfrm>
            <a:off x="6637034" y="2082693"/>
            <a:ext cx="2000433" cy="1107996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DE4C4C-ECD3-4ED8-BED8-11FBADEF456B}"/>
              </a:ext>
            </a:extLst>
          </p:cNvPr>
          <p:cNvSpPr txBox="1"/>
          <p:nvPr/>
        </p:nvSpPr>
        <p:spPr>
          <a:xfrm>
            <a:off x="6502122" y="4043728"/>
            <a:ext cx="2000433" cy="1107996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6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64D037B-89BA-4855-A102-09003C7B2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91" y="301964"/>
            <a:ext cx="2906366" cy="1453183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4762606" y="2255996"/>
            <a:ext cx="1473958" cy="484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62606" y="4223818"/>
            <a:ext cx="1337943" cy="47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2" y="1482258"/>
            <a:ext cx="1078037" cy="1053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5" y="1482258"/>
            <a:ext cx="1078037" cy="1053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0" y="1482258"/>
            <a:ext cx="1078037" cy="1053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37" y="1510603"/>
            <a:ext cx="1078037" cy="1053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00" y="1510603"/>
            <a:ext cx="1078037" cy="1053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8319" y="177421"/>
            <a:ext cx="615989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 </a:t>
            </a:r>
            <a:endParaRPr lang="en-US" sz="4800" b="1" dirty="0" smtClean="0">
              <a:ln>
                <a:solidFill>
                  <a:srgbClr val="7030A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444" y="1602864"/>
            <a:ext cx="873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 smtClean="0">
                <a:ln/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6000" b="1" dirty="0" smtClean="0">
              <a:ln/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1051" y="1652549"/>
            <a:ext cx="15694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400" b="1" dirty="0" smtClean="0">
                <a:ln/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4400" b="1" dirty="0" smtClean="0">
              <a:ln/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95950"/>
              </p:ext>
            </p:extLst>
          </p:nvPr>
        </p:nvGraphicFramePr>
        <p:xfrm>
          <a:off x="390737" y="3234249"/>
          <a:ext cx="3014121" cy="4795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4707"/>
                <a:gridCol w="1004707"/>
                <a:gridCol w="1004707"/>
              </a:tblGrid>
              <a:tr h="479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20772"/>
              </p:ext>
            </p:extLst>
          </p:nvPr>
        </p:nvGraphicFramePr>
        <p:xfrm>
          <a:off x="4372900" y="3222444"/>
          <a:ext cx="2191674" cy="45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37"/>
                <a:gridCol w="1095837"/>
              </a:tblGrid>
              <a:tr h="457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79653"/>
              </p:ext>
            </p:extLst>
          </p:nvPr>
        </p:nvGraphicFramePr>
        <p:xfrm>
          <a:off x="8270543" y="3222443"/>
          <a:ext cx="3336120" cy="46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24"/>
                <a:gridCol w="667224"/>
                <a:gridCol w="667224"/>
                <a:gridCol w="667224"/>
                <a:gridCol w="667224"/>
              </a:tblGrid>
              <a:tr h="465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0166" y="5558748"/>
            <a:ext cx="1153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তিন 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দুই 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পাঁচ </a:t>
            </a:r>
            <a:endParaRPr lang="en-US" sz="5400" dirty="0">
              <a:ln w="0">
                <a:solidFill>
                  <a:srgbClr val="FF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9444" y="2966703"/>
            <a:ext cx="873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6000" b="1" dirty="0" smtClean="0">
              <a:ln/>
              <a:solidFill>
                <a:schemeClr val="accent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1051" y="3037950"/>
            <a:ext cx="15694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4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4400" b="1" dirty="0" smtClean="0">
              <a:ln/>
              <a:solidFill>
                <a:schemeClr val="accent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3370" y="3807391"/>
            <a:ext cx="93480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9600" b="1" dirty="0" smtClean="0">
                <a:ln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96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+		</a:t>
            </a:r>
            <a:r>
              <a:rPr lang="bn-BD" sz="96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96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9600" b="1" dirty="0" smtClean="0">
                <a:ln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	</a:t>
            </a:r>
            <a:r>
              <a:rPr lang="bn-BD" sz="96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9600" b="1" dirty="0" smtClean="0">
                <a:ln/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9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67097 -0.0520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261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66914 -0.0597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1" y="-298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66784 -0.0520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5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37735 0.087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437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37448 0.0939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469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4" grpId="0"/>
      <p:bldP spid="27" grpId="0"/>
      <p:bldP spid="2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65982"/>
            <a:ext cx="6117380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spc="50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2040998" y="2105530"/>
            <a:ext cx="761999" cy="70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5454082" y="2296628"/>
            <a:ext cx="718119" cy="662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4038601" y="2296628"/>
            <a:ext cx="718119" cy="662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4800601" y="2296628"/>
            <a:ext cx="718119" cy="662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4648201" y="1687028"/>
            <a:ext cx="718119" cy="66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5410201" y="1676400"/>
            <a:ext cx="718119" cy="66235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038600" y="3058160"/>
          <a:ext cx="22860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133601" y="2971800"/>
          <a:ext cx="580291" cy="38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13319"/>
              </p:ext>
            </p:extLst>
          </p:nvPr>
        </p:nvGraphicFramePr>
        <p:xfrm>
          <a:off x="7939016" y="3008614"/>
          <a:ext cx="281940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21771" y="2018205"/>
            <a:ext cx="577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9912" y="2187714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52436" y="3844893"/>
            <a:ext cx="7467600" cy="1184197"/>
            <a:chOff x="1981200" y="4191000"/>
            <a:chExt cx="7467600" cy="1184197"/>
          </a:xfrm>
        </p:grpSpPr>
        <p:sp>
          <p:nvSpPr>
            <p:cNvPr id="27" name="TextBox 26"/>
            <p:cNvSpPr txBox="1"/>
            <p:nvPr/>
          </p:nvSpPr>
          <p:spPr>
            <a:xfrm>
              <a:off x="3581401" y="4191001"/>
              <a:ext cx="71846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6600" b="1" dirty="0">
                  <a:ln>
                    <a:solidFill>
                      <a:srgbClr val="0070C0"/>
                    </a:solidFill>
                  </a:ln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+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42608" y="4267201"/>
              <a:ext cx="7136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6600" b="1" dirty="0">
                  <a:ln>
                    <a:solidFill>
                      <a:srgbClr val="0070C0"/>
                    </a:solidFill>
                  </a:ln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81200" y="4191000"/>
              <a:ext cx="7467600" cy="1107997"/>
              <a:chOff x="1981200" y="4191000"/>
              <a:chExt cx="7467600" cy="110799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981200" y="4191000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endParaRPr lang="en-US" sz="2800" b="1">
                  <a:ln>
                    <a:solidFill>
                      <a:srgbClr val="0070C0"/>
                    </a:solidFill>
                  </a:ln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495800" y="4191000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endParaRPr lang="en-US" sz="2800" b="1">
                  <a:ln>
                    <a:solidFill>
                      <a:srgbClr val="0070C0"/>
                    </a:solidFill>
                  </a:ln>
                  <a:solidFill>
                    <a:schemeClr val="accent3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077200" y="4191000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endParaRPr lang="en-US" sz="2800" b="1">
                  <a:ln>
                    <a:solidFill>
                      <a:srgbClr val="0070C0"/>
                    </a:solidFill>
                  </a:ln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38400" y="4191001"/>
                <a:ext cx="52129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US" sz="6600" b="1" dirty="0">
                    <a:ln>
                      <a:solidFill>
                        <a:srgbClr val="0070C0"/>
                      </a:solidFill>
                    </a:ln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86334" y="4191001"/>
                <a:ext cx="62549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US" sz="6600" b="1" dirty="0">
                    <a:ln>
                      <a:solidFill>
                        <a:srgbClr val="0070C0"/>
                      </a:solidFill>
                    </a:ln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36994" y="4191001"/>
                <a:ext cx="58221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US" sz="6600" b="1" dirty="0">
                    <a:ln>
                      <a:solidFill>
                        <a:srgbClr val="0070C0"/>
                      </a:solidFill>
                    </a:ln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1674055" y="5343405"/>
            <a:ext cx="9608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পাঁচ 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ছয়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4001" y="2808357"/>
            <a:ext cx="577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9912" y="2808357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4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58859" y="400654"/>
            <a:ext cx="623274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 </a:t>
            </a:r>
            <a:endParaRPr lang="en-US" sz="5400" b="1" dirty="0" smtClean="0">
              <a:ln>
                <a:solidFill>
                  <a:srgbClr val="00B050"/>
                </a:solidFill>
              </a:ln>
              <a:solidFill>
                <a:schemeClr val="accent4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47513 0.023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43437 0.0037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18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6315 -0.0020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11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26432 -0.0004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2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26068 -0.0018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9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37409 -0.0909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456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/>
      <p:bldP spid="23" grpId="0"/>
      <p:bldP spid="32" grpId="0"/>
      <p:bldP spid="33" grpId="0"/>
      <p:bldP spid="34" grpId="0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442457"/>
            <a:ext cx="4820758" cy="6303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20BAD5-10DA-4C59-AA8B-397CD0601090}"/>
              </a:ext>
            </a:extLst>
          </p:cNvPr>
          <p:cNvSpPr txBox="1"/>
          <p:nvPr/>
        </p:nvSpPr>
        <p:spPr>
          <a:xfrm>
            <a:off x="177421" y="1170168"/>
            <a:ext cx="6291617" cy="646331"/>
          </a:xfrm>
          <a:prstGeom prst="rect">
            <a:avLst/>
          </a:prstGeom>
          <a:ln w="28575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n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২৭ পৃষ্ঠা বের কর</a:t>
            </a:r>
            <a:r>
              <a:rPr lang="bn-BD" sz="3600" b="1" dirty="0" smtClean="0">
                <a:ln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দেখো </a:t>
            </a:r>
            <a:r>
              <a:rPr lang="bn-IN" sz="3600" b="1" dirty="0" smtClean="0">
                <a:ln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4"/>
          <a:stretch/>
        </p:blipFill>
        <p:spPr>
          <a:xfrm>
            <a:off x="1053153" y="2033516"/>
            <a:ext cx="4856328" cy="4678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71315" y="62172"/>
            <a:ext cx="450712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6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F69B62-FFF9-4A32-A423-835352CA1499}"/>
              </a:ext>
            </a:extLst>
          </p:cNvPr>
          <p:cNvSpPr txBox="1"/>
          <p:nvPr/>
        </p:nvSpPr>
        <p:spPr>
          <a:xfrm>
            <a:off x="2151197" y="147713"/>
            <a:ext cx="539076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D60B73-CE2E-4855-B4B0-6EDF93F0AD89}"/>
              </a:ext>
            </a:extLst>
          </p:cNvPr>
          <p:cNvSpPr txBox="1"/>
          <p:nvPr/>
        </p:nvSpPr>
        <p:spPr>
          <a:xfrm>
            <a:off x="512077" y="1252037"/>
            <a:ext cx="58519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সংখ্যায় প্রকাশ করি এবং যোগ করি -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11E799-D7D3-4678-83CE-828C75197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77" y="128307"/>
            <a:ext cx="2579325" cy="1770061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A7AFB2-BC17-4CEA-9300-22FFE4F06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3" y="2542098"/>
            <a:ext cx="827942" cy="827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4C2BD4-CC72-48CE-9E33-4C06D48FB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3" y="3897568"/>
            <a:ext cx="699124" cy="524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C9432E-62CB-4079-A739-51869D20D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1" y="4949440"/>
            <a:ext cx="869528" cy="827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00204B-CFC8-496D-87C3-8E9FDF7F0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19" y="2578850"/>
            <a:ext cx="827942" cy="827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067C6C-FD65-4B4F-926A-4D55ABACB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02" y="2536918"/>
            <a:ext cx="827942" cy="827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BE4651A-1914-48E7-ADA1-47BFBF525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66" y="2531738"/>
            <a:ext cx="827942" cy="8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7D8046-2FD5-41DC-BE07-AB68C6C5F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30" y="2565273"/>
            <a:ext cx="827942" cy="827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ED9019-1737-4AF4-AB4E-C3264D2F6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5" y="2605256"/>
            <a:ext cx="827942" cy="827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6F8E40-4085-4E0F-B4B8-41FF743A4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91" y="2570687"/>
            <a:ext cx="827942" cy="8279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1FC86D9-BF25-466E-B405-938A001B0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49" y="2590082"/>
            <a:ext cx="827942" cy="827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FE7825-B6D6-49D9-9F4F-A85464B04C94}"/>
              </a:ext>
            </a:extLst>
          </p:cNvPr>
          <p:cNvSpPr txBox="1"/>
          <p:nvPr/>
        </p:nvSpPr>
        <p:spPr>
          <a:xfrm>
            <a:off x="3123095" y="2531738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874C29-3630-49B0-9AE5-5696D96CFC1B}"/>
              </a:ext>
            </a:extLst>
          </p:cNvPr>
          <p:cNvSpPr txBox="1"/>
          <p:nvPr/>
        </p:nvSpPr>
        <p:spPr>
          <a:xfrm>
            <a:off x="8022983" y="2634506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30B197-437F-426F-AE89-5056A645B57B}"/>
              </a:ext>
            </a:extLst>
          </p:cNvPr>
          <p:cNvSpPr/>
          <p:nvPr/>
        </p:nvSpPr>
        <p:spPr>
          <a:xfrm>
            <a:off x="9610340" y="2531737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EFCA0EA-6E8F-4177-B76F-C72CA619C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11" y="3880991"/>
            <a:ext cx="699124" cy="5243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0647764-CE03-42C2-AE26-59A35D9DF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5" y="3897568"/>
            <a:ext cx="699124" cy="5243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30069D4-2C83-4BC0-B8B2-FC53DBCB2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47" y="3862929"/>
            <a:ext cx="699124" cy="524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730187B-E847-4170-9C08-5963B13D4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30" y="3893270"/>
            <a:ext cx="699124" cy="5243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724ED3A-E0DF-4646-A4A4-177848A1E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86" y="3868330"/>
            <a:ext cx="699124" cy="5243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994FBA9-03A0-4CF9-AA7D-9475B8B36D37}"/>
              </a:ext>
            </a:extLst>
          </p:cNvPr>
          <p:cNvSpPr txBox="1"/>
          <p:nvPr/>
        </p:nvSpPr>
        <p:spPr>
          <a:xfrm>
            <a:off x="3184525" y="3770720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EDA16E8-D937-493B-9BC9-0D7DCF453A34}"/>
              </a:ext>
            </a:extLst>
          </p:cNvPr>
          <p:cNvSpPr txBox="1"/>
          <p:nvPr/>
        </p:nvSpPr>
        <p:spPr>
          <a:xfrm>
            <a:off x="7992852" y="3810115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EFC42C4-9200-46DA-85EA-9FF9A090775B}"/>
              </a:ext>
            </a:extLst>
          </p:cNvPr>
          <p:cNvSpPr/>
          <p:nvPr/>
        </p:nvSpPr>
        <p:spPr>
          <a:xfrm>
            <a:off x="9610340" y="3740379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B8F9611-431B-4851-9083-EE87A3E665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09" y="4949440"/>
            <a:ext cx="869528" cy="8279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4EE8607-E905-42FE-BF70-695DC6CC0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55" y="4949440"/>
            <a:ext cx="869528" cy="8279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F40F721-BE63-4947-B271-D7607CD42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27" y="4955548"/>
            <a:ext cx="869528" cy="8279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AEA059A-E19B-464B-B81B-438376049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4" y="4912254"/>
            <a:ext cx="869528" cy="8279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CF2E17-1D64-48A3-AAF1-296E0E0476BD}"/>
              </a:ext>
            </a:extLst>
          </p:cNvPr>
          <p:cNvSpPr txBox="1"/>
          <p:nvPr/>
        </p:nvSpPr>
        <p:spPr>
          <a:xfrm>
            <a:off x="3224518" y="5009702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F774747-3505-441B-B811-44154A6AF714}"/>
              </a:ext>
            </a:extLst>
          </p:cNvPr>
          <p:cNvSpPr txBox="1"/>
          <p:nvPr/>
        </p:nvSpPr>
        <p:spPr>
          <a:xfrm>
            <a:off x="7992853" y="4912254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8AD967D-63F8-472B-B1A6-BA9C4135A47B}"/>
              </a:ext>
            </a:extLst>
          </p:cNvPr>
          <p:cNvSpPr/>
          <p:nvPr/>
        </p:nvSpPr>
        <p:spPr>
          <a:xfrm>
            <a:off x="9610340" y="4912253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কম্লা.jpg"/>
          <p:cNvPicPr>
            <a:picLocks noChangeAspect="1"/>
          </p:cNvPicPr>
          <p:nvPr/>
        </p:nvPicPr>
        <p:blipFill rotWithShape="1">
          <a:blip r:embed="rId2" cstate="print"/>
          <a:srcRect l="8127" r="7034" b="5801"/>
          <a:stretch/>
        </p:blipFill>
        <p:spPr>
          <a:xfrm>
            <a:off x="0" y="2306438"/>
            <a:ext cx="972411" cy="1037266"/>
          </a:xfrm>
          <a:prstGeom prst="rect">
            <a:avLst/>
          </a:prstGeom>
        </p:spPr>
      </p:pic>
      <p:pic>
        <p:nvPicPr>
          <p:cNvPr id="9" name="Picture 8" descr="কম্লা.jpg"/>
          <p:cNvPicPr>
            <a:picLocks noChangeAspect="1"/>
          </p:cNvPicPr>
          <p:nvPr/>
        </p:nvPicPr>
        <p:blipFill rotWithShape="1">
          <a:blip r:embed="rId2" cstate="print"/>
          <a:srcRect l="8127" r="7034" b="5801"/>
          <a:stretch/>
        </p:blipFill>
        <p:spPr>
          <a:xfrm>
            <a:off x="992711" y="2306436"/>
            <a:ext cx="972411" cy="1037266"/>
          </a:xfrm>
          <a:prstGeom prst="rect">
            <a:avLst/>
          </a:prstGeom>
        </p:spPr>
      </p:pic>
      <p:pic>
        <p:nvPicPr>
          <p:cNvPr id="10" name="Picture 9" descr="কম্লা.jpg"/>
          <p:cNvPicPr>
            <a:picLocks noChangeAspect="1"/>
          </p:cNvPicPr>
          <p:nvPr/>
        </p:nvPicPr>
        <p:blipFill rotWithShape="1">
          <a:blip r:embed="rId2" cstate="print"/>
          <a:srcRect l="8127" r="7034" b="5801"/>
          <a:stretch/>
        </p:blipFill>
        <p:spPr>
          <a:xfrm>
            <a:off x="2147395" y="2306436"/>
            <a:ext cx="972411" cy="1037266"/>
          </a:xfrm>
          <a:prstGeom prst="rect">
            <a:avLst/>
          </a:prstGeom>
        </p:spPr>
      </p:pic>
      <p:pic>
        <p:nvPicPr>
          <p:cNvPr id="11" name="Picture 10" descr="কম্লা.jpg"/>
          <p:cNvPicPr>
            <a:picLocks noChangeAspect="1"/>
          </p:cNvPicPr>
          <p:nvPr/>
        </p:nvPicPr>
        <p:blipFill rotWithShape="1">
          <a:blip r:embed="rId2" cstate="print"/>
          <a:srcRect l="8127" r="7034" b="5801"/>
          <a:stretch/>
        </p:blipFill>
        <p:spPr>
          <a:xfrm>
            <a:off x="4052155" y="2306436"/>
            <a:ext cx="972411" cy="1037266"/>
          </a:xfrm>
          <a:prstGeom prst="rect">
            <a:avLst/>
          </a:prstGeom>
        </p:spPr>
      </p:pic>
      <p:pic>
        <p:nvPicPr>
          <p:cNvPr id="12" name="Picture 11" descr="কম্লা.jpg"/>
          <p:cNvPicPr>
            <a:picLocks noChangeAspect="1"/>
          </p:cNvPicPr>
          <p:nvPr/>
        </p:nvPicPr>
        <p:blipFill rotWithShape="1">
          <a:blip r:embed="rId2" cstate="print"/>
          <a:srcRect l="8127" r="7034" b="5801"/>
          <a:stretch/>
        </p:blipFill>
        <p:spPr>
          <a:xfrm>
            <a:off x="5011509" y="2306436"/>
            <a:ext cx="972411" cy="1037266"/>
          </a:xfrm>
          <a:prstGeom prst="rect">
            <a:avLst/>
          </a:prstGeom>
        </p:spPr>
      </p:pic>
      <p:pic>
        <p:nvPicPr>
          <p:cNvPr id="13" name="Picture 12" descr="কম্লা.jpg"/>
          <p:cNvPicPr>
            <a:picLocks noChangeAspect="1"/>
          </p:cNvPicPr>
          <p:nvPr/>
        </p:nvPicPr>
        <p:blipFill rotWithShape="1">
          <a:blip r:embed="rId2" cstate="print"/>
          <a:srcRect l="8127" r="7034" b="5801"/>
          <a:stretch/>
        </p:blipFill>
        <p:spPr>
          <a:xfrm>
            <a:off x="5956915" y="2306436"/>
            <a:ext cx="972411" cy="10372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26011" y="2420372"/>
            <a:ext cx="61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6269" y="2420372"/>
            <a:ext cx="159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6327" y="2438467"/>
            <a:ext cx="3275463" cy="1028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D60B73-CE2E-4855-B4B0-6EDF93F0AD89}"/>
              </a:ext>
            </a:extLst>
          </p:cNvPr>
          <p:cNvSpPr txBox="1"/>
          <p:nvPr/>
        </p:nvSpPr>
        <p:spPr>
          <a:xfrm>
            <a:off x="381411" y="1593149"/>
            <a:ext cx="5851978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>
                <a:ln/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সংখ্যায় প্রকাশ করি এবং যোগ করি - </a:t>
            </a:r>
            <a:endParaRPr lang="en-US" sz="3600" b="1" dirty="0">
              <a:ln/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204717" y="3940634"/>
            <a:ext cx="1029438" cy="759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1261727" y="3946494"/>
            <a:ext cx="1029438" cy="759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2318737" y="3940634"/>
            <a:ext cx="1029438" cy="7596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239847" y="4710367"/>
            <a:ext cx="1029438" cy="7596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1202850" y="4710367"/>
            <a:ext cx="1029438" cy="7596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4334969" y="4123945"/>
            <a:ext cx="1029438" cy="7596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5336899" y="4123945"/>
            <a:ext cx="1029438" cy="7596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141" r="9944" b="6549"/>
          <a:stretch/>
        </p:blipFill>
        <p:spPr>
          <a:xfrm>
            <a:off x="5203951" y="4883599"/>
            <a:ext cx="1029438" cy="75965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99553" y="4042107"/>
            <a:ext cx="64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4473" y="4042107"/>
            <a:ext cx="159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869" y="5486828"/>
            <a:ext cx="1114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1574032" y="6107390"/>
            <a:ext cx="1823106" cy="33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29083" y="5889913"/>
            <a:ext cx="4837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চিহ্নকে কী চিহ্ন বলে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257766" y="231346"/>
            <a:ext cx="3681188" cy="95034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66326" y="4042107"/>
            <a:ext cx="3275463" cy="1028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7869" y="1210542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298" y="599365"/>
            <a:ext cx="10104818" cy="6096000"/>
            <a:chOff x="158298" y="599365"/>
            <a:chExt cx="10104818" cy="609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98" y="599365"/>
              <a:ext cx="5934075" cy="6096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813944" y="2333767"/>
              <a:ext cx="4449172" cy="226552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bn-BD" sz="8800" b="1" spc="50" dirty="0" smtClean="0">
                  <a:ln w="0">
                    <a:solidFill>
                      <a:srgbClr val="FF0000"/>
                    </a:solidFill>
                  </a:ln>
                  <a:solidFill>
                    <a:srgbClr val="92D05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8800" b="1" spc="50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7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8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504" y="379862"/>
            <a:ext cx="494834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spc="50" dirty="0" err="1" smtClean="0">
                <a:ln w="0"/>
                <a:solidFill>
                  <a:srgbClr val="92D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spc="50" dirty="0" smtClean="0">
                <a:ln w="0"/>
                <a:solidFill>
                  <a:srgbClr val="92D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92D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spc="50" dirty="0" smtClean="0">
                <a:ln w="0"/>
                <a:solidFill>
                  <a:srgbClr val="92D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418" y="2503714"/>
            <a:ext cx="7105650" cy="224676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মোস্তফা</a:t>
            </a: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</a:t>
            </a:r>
          </a:p>
          <a:p>
            <a:r>
              <a:rPr lang="bn-BD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৭৮ নং কৈখালী মোহাজেরীন সরকারি প্রাথমিক বিদ্যালয়</a:t>
            </a:r>
          </a:p>
          <a:p>
            <a:pPr algn="ctr"/>
            <a:r>
              <a:rPr lang="bn-BD" sz="3200" b="1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শ্যামনগর, সাতক্ষীরা </a:t>
            </a:r>
            <a:endParaRPr lang="en-US" sz="32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088" y="1781578"/>
            <a:ext cx="4760365" cy="43688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spc="50" dirty="0" smtClean="0">
              <a:ln w="0">
                <a:solidFill>
                  <a:srgbClr val="002060"/>
                </a:solidFill>
              </a:ln>
              <a:solidFill>
                <a:srgbClr val="92D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b="1" spc="50" dirty="0" smtClean="0">
              <a:ln w="0">
                <a:solidFill>
                  <a:srgbClr val="002060"/>
                </a:solidFill>
              </a:ln>
              <a:solidFill>
                <a:srgbClr val="92D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শিরোনাম</a:t>
            </a:r>
            <a:r>
              <a:rPr lang="en-US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spc="50" dirty="0" smtClean="0">
              <a:ln w="0">
                <a:solidFill>
                  <a:srgbClr val="002060"/>
                </a:solidFill>
              </a:ln>
              <a:solidFill>
                <a:srgbClr val="92D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4000" b="1" spc="50" dirty="0" smtClean="0">
              <a:ln w="0">
                <a:solidFill>
                  <a:srgbClr val="002060"/>
                </a:solidFill>
              </a:ln>
              <a:solidFill>
                <a:srgbClr val="92D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spc="50" dirty="0" err="1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50" dirty="0" smtClean="0">
              <a:ln w="0">
                <a:solidFill>
                  <a:srgbClr val="002060"/>
                </a:solidFill>
              </a:ln>
              <a:solidFill>
                <a:srgbClr val="92D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79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790" b="1" spc="50" dirty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790" b="1" spc="50" dirty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79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12</a:t>
            </a:r>
            <a:r>
              <a:rPr lang="en-US" sz="379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379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01</a:t>
            </a:r>
            <a:r>
              <a:rPr lang="en-US" sz="3790" b="1" spc="50" dirty="0" smtClean="0">
                <a:ln w="0"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/2019খ্রিস্টাব্দ</a:t>
            </a:r>
            <a:r>
              <a:rPr lang="en-US" sz="3790" b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790" b="1" dirty="0">
              <a:ln>
                <a:solidFill>
                  <a:srgbClr val="00206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2728" y="216199"/>
            <a:ext cx="3018903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54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/>
          <a:stretch/>
        </p:blipFill>
        <p:spPr>
          <a:xfrm>
            <a:off x="373926" y="393620"/>
            <a:ext cx="4882688" cy="61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48516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337" y="778247"/>
            <a:ext cx="3333841" cy="833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119" y="4142549"/>
            <a:ext cx="10425754" cy="156966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৯.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.1  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উপকরণ একত্রকরে উপকরণ গুচ্ছগুলোর সংখ্যা 	বলতে ও লিখতে পারবে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DD2AA4-A1A4-4598-83E2-01BCE3706B5A}"/>
              </a:ext>
            </a:extLst>
          </p:cNvPr>
          <p:cNvSpPr txBox="1"/>
          <p:nvPr/>
        </p:nvSpPr>
        <p:spPr>
          <a:xfrm>
            <a:off x="1084457" y="2457061"/>
            <a:ext cx="706592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4457" y="1685271"/>
            <a:ext cx="10262416" cy="10196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1705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11879"/>
              </p:ext>
            </p:extLst>
          </p:nvPr>
        </p:nvGraphicFramePr>
        <p:xfrm>
          <a:off x="5249565" y="3184099"/>
          <a:ext cx="13245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565" y="3184099"/>
                        <a:ext cx="1324563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7883" y="402609"/>
            <a:ext cx="952376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6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682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691" y="2906973"/>
            <a:ext cx="5821184" cy="193798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72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690" y="342896"/>
            <a:ext cx="4959927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8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89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5" y="4906593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44" y="3586157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24" y="2854008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65" y="3186777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43" y="3981716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9" y="4463232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38" y="3186777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07" y="3981716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62" y="4488814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9471" y="5973421"/>
            <a:ext cx="817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spc="50" dirty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spc="50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spc="50" dirty="0" smtClean="0">
              <a:ln w="0">
                <a:solidFill>
                  <a:srgbClr val="FF0000"/>
                </a:solidFill>
              </a:ln>
              <a:solidFill>
                <a:srgbClr val="92D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5061" y="5530060"/>
            <a:ext cx="69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008" y="4999017"/>
            <a:ext cx="886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7793" y="4583412"/>
            <a:ext cx="83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0334" y="4253605"/>
            <a:ext cx="79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6631" y="3868799"/>
            <a:ext cx="67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4210" y="4260247"/>
            <a:ext cx="91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5761" y="5022228"/>
            <a:ext cx="83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12696" y="5481586"/>
            <a:ext cx="803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917" y="4948172"/>
            <a:ext cx="1066828" cy="10668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1304624" y="6021926"/>
            <a:ext cx="80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endParaRPr lang="en-US" sz="54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2851" y="298873"/>
            <a:ext cx="893504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spc="50" dirty="0" smtClean="0">
                <a:ln w="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বলগুলো একের পর এক সাজিয়ে গণনা করি </a:t>
            </a:r>
            <a:endParaRPr lang="en-US" sz="4800" b="1" spc="50" dirty="0" smtClean="0">
              <a:ln w="0">
                <a:solidFill>
                  <a:srgbClr val="FF0000"/>
                </a:solidFill>
              </a:ln>
              <a:solidFill>
                <a:srgbClr val="00B0F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2011" y="2774533"/>
            <a:ext cx="9892146" cy="21236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হাতে ৩টি পেন্সিল এবং ডান হাতে ২ টি পেন্সিল নিয়ে শিক্ষার্থীদের জিজ্ঞাসা করব আমার হাতে এখন মোট কয়টি পেন্সিল হলো</a:t>
            </a:r>
            <a:r>
              <a:rPr lang="bn-BD" sz="4400" b="1" spc="50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spc="50" dirty="0" smtClean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 smtClean="0">
              <a:ln w="0"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8407" y="311942"/>
            <a:ext cx="453448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96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8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64243" y="67540"/>
            <a:ext cx="615941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5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অর্ধবাস্তব</a:t>
            </a:r>
            <a:r>
              <a:rPr lang="bn-BD" sz="6000" b="1" cap="none" spc="5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bn-BD" sz="4400" b="1" cap="none" spc="5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পর্যায়</a:t>
            </a:r>
            <a:r>
              <a:rPr lang="bn-BD" sz="6000" b="1" cap="none" spc="5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en-US" sz="6000" b="1" cap="none" spc="5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4693" r="12000" b="18538"/>
          <a:stretch/>
        </p:blipFill>
        <p:spPr>
          <a:xfrm>
            <a:off x="1324708" y="2123432"/>
            <a:ext cx="1209822" cy="7836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4693" r="12000" b="18538"/>
          <a:stretch/>
        </p:blipFill>
        <p:spPr>
          <a:xfrm>
            <a:off x="1144599" y="2907108"/>
            <a:ext cx="1209822" cy="783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4693" r="12000" b="18538"/>
          <a:stretch/>
        </p:blipFill>
        <p:spPr>
          <a:xfrm>
            <a:off x="2354421" y="2907108"/>
            <a:ext cx="1209822" cy="783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4693" r="12000" b="18538"/>
          <a:stretch/>
        </p:blipFill>
        <p:spPr>
          <a:xfrm>
            <a:off x="2605720" y="2123432"/>
            <a:ext cx="1209822" cy="783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4693" r="12000" b="18538"/>
          <a:stretch/>
        </p:blipFill>
        <p:spPr>
          <a:xfrm>
            <a:off x="7877056" y="2123432"/>
            <a:ext cx="1209822" cy="783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4693" r="12000" b="18538"/>
          <a:stretch/>
        </p:blipFill>
        <p:spPr>
          <a:xfrm>
            <a:off x="7696947" y="2907108"/>
            <a:ext cx="1209822" cy="783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4693" r="12000" b="18538"/>
          <a:stretch/>
        </p:blipFill>
        <p:spPr>
          <a:xfrm>
            <a:off x="9158068" y="2123432"/>
            <a:ext cx="1209822" cy="7836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5926" y="3744098"/>
            <a:ext cx="2216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  ৪টি</a:t>
            </a:r>
            <a:endParaRPr lang="en-US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71977" y="3690784"/>
            <a:ext cx="23633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ডানদিকে ৩টি </a:t>
            </a:r>
            <a:endParaRPr lang="en-US" sz="4000" b="1" dirty="0" smtClean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815" y="1187819"/>
            <a:ext cx="113760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করে বল কয়টি বিস্কুট আছে</a:t>
            </a: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9332" y="5957781"/>
            <a:ext cx="453874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করলে ৭ টি বিস্কুট হবে</a:t>
            </a:r>
            <a:endParaRPr lang="en-US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6055 0.3298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64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872 0.3268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163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15469 0.3349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673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1088 L 0.16693 0.336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8424 0.441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206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6953 0.3437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1717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4883 0.2233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115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6" grpId="1"/>
      <p:bldP spid="27" grpId="0"/>
      <p:bldP spid="27" grpId="1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300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Mahmudul</cp:lastModifiedBy>
  <cp:revision>181</cp:revision>
  <dcterms:created xsi:type="dcterms:W3CDTF">2020-01-10T15:49:57Z</dcterms:created>
  <dcterms:modified xsi:type="dcterms:W3CDTF">2020-01-13T11:11:56Z</dcterms:modified>
</cp:coreProperties>
</file>