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91" r:id="rId3"/>
    <p:sldId id="260" r:id="rId4"/>
    <p:sldId id="263" r:id="rId5"/>
    <p:sldId id="266" r:id="rId6"/>
    <p:sldId id="268" r:id="rId7"/>
    <p:sldId id="269" r:id="rId8"/>
    <p:sldId id="292" r:id="rId9"/>
    <p:sldId id="275" r:id="rId10"/>
    <p:sldId id="277" r:id="rId11"/>
    <p:sldId id="283" r:id="rId12"/>
    <p:sldId id="285" r:id="rId13"/>
    <p:sldId id="290" r:id="rId14"/>
    <p:sldId id="295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8ED6F-FDA8-43D0-92FF-A220F0DDA3B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07BB-F34D-4303-9C7F-0AA776FB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5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07BB-F34D-4303-9C7F-0AA776FB06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7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4063-B87F-4BD5-BB22-6C076556C7D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EF6D-22BD-4F01-AC6C-2D3DE400B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4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4063-B87F-4BD5-BB22-6C076556C7D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EF6D-22BD-4F01-AC6C-2D3DE400B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4063-B87F-4BD5-BB22-6C076556C7D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EF6D-22BD-4F01-AC6C-2D3DE400B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7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4063-B87F-4BD5-BB22-6C076556C7D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EF6D-22BD-4F01-AC6C-2D3DE400B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4063-B87F-4BD5-BB22-6C076556C7D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EF6D-22BD-4F01-AC6C-2D3DE400B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0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4063-B87F-4BD5-BB22-6C076556C7D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EF6D-22BD-4F01-AC6C-2D3DE400B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3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4063-B87F-4BD5-BB22-6C076556C7D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EF6D-22BD-4F01-AC6C-2D3DE400B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4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4063-B87F-4BD5-BB22-6C076556C7D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EF6D-22BD-4F01-AC6C-2D3DE400B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0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4063-B87F-4BD5-BB22-6C076556C7D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EF6D-22BD-4F01-AC6C-2D3DE400B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4063-B87F-4BD5-BB22-6C076556C7D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EF6D-22BD-4F01-AC6C-2D3DE400B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4063-B87F-4BD5-BB22-6C076556C7D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EF6D-22BD-4F01-AC6C-2D3DE400B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1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F4063-B87F-4BD5-BB22-6C076556C7D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2EF6D-22BD-4F01-AC6C-2D3DE400B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2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3795" y="5148262"/>
            <a:ext cx="10515600" cy="1325563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60" y="0"/>
            <a:ext cx="5401323" cy="41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BD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 আবৃত্তি</a:t>
            </a:r>
            <a:endParaRPr lang="en-US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42" y="2183175"/>
            <a:ext cx="4955347" cy="30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BD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আবৃত্তি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2"/>
          <a:stretch/>
        </p:blipFill>
        <p:spPr>
          <a:xfrm>
            <a:off x="3459297" y="2220587"/>
            <a:ext cx="4809780" cy="35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আবৃত্তি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58" y="2432585"/>
            <a:ext cx="4425797" cy="2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5489" y="808914"/>
            <a:ext cx="132921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4124" y="1764575"/>
            <a:ext cx="60163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আবৃত্তি </a:t>
            </a:r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ছন্দের তালে পড়তে দিব।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895" y="3417986"/>
            <a:ext cx="59843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..........................................</a:t>
            </a:r>
          </a:p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গাছের মউ।</a:t>
            </a:r>
          </a:p>
          <a:p>
            <a:pPr algn="ctr"/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556" y="3523992"/>
            <a:ext cx="702307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কথা।</a:t>
            </a:r>
          </a:p>
          <a:p>
            <a:pPr algn="ctr"/>
            <a:r>
              <a:rPr lang="bn-BD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......................................................</a:t>
            </a:r>
          </a:p>
          <a:p>
            <a:pPr algn="ctr"/>
            <a:endParaRPr lang="bn-BD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46" y="940677"/>
            <a:ext cx="4865383" cy="3644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1846" y="4340645"/>
            <a:ext cx="4307595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নামঃমোছাঃরোকশানা জাহান</a:t>
            </a:r>
            <a:b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পদবিঃ সহকারি শিক্ষক</a:t>
            </a:r>
            <a:b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বিদ্যালেয়র নামঃগুড়বিশা সরকারি প্রাথমিক বিদ্যালয়</a:t>
            </a:r>
            <a:b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  <a:br>
              <a:rPr lang="bn-BD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br>
              <a:rPr lang="bn-BD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ছড়া</a:t>
            </a:r>
            <a:br>
              <a:rPr lang="bn-BD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পাঠ্যাংশঃআতা গাছে তোতা</a:t>
            </a:r>
            <a:r>
              <a:rPr lang="en-US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US" sz="32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তারিখঃ০৭/০১/২০২০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23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8914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b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শোনাঃ২.২.১ছড়া শুনে আনন্দ লাভ করবে ওতার অভিব্যাক্তি প্রকাশ </a:t>
            </a:r>
            <a:b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। </a:t>
            </a:r>
            <a:b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বলাঃ২.১.১পাঠ্য বইয়ের ছড়া স্পষ্টভাবে বলতে পারবে।</a:t>
            </a:r>
            <a:b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পড়াঃ২.১.১ পাঠ্য বইয়ের ছড়া পড়তে পারবে।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17" y="562748"/>
            <a:ext cx="10262824" cy="1508422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b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0684" y="51288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তে কি দেখতে পাচ্ছ?</a:t>
            </a:r>
            <a:br>
              <a:rPr lang="bn-BD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 এবং তোতা পাখি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641812"/>
              </p:ext>
            </p:extLst>
          </p:nvPr>
        </p:nvGraphicFramePr>
        <p:xfrm>
          <a:off x="5025563" y="3084513"/>
          <a:ext cx="1464137" cy="1278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3" imgW="786960" imgH="686880" progId="Package">
                  <p:embed/>
                </p:oleObj>
              </mc:Choice>
              <mc:Fallback>
                <p:oleObj name="Packager Shell Object" showAsIcon="1" r:id="rId3" imgW="78696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5563" y="3084513"/>
                        <a:ext cx="1464137" cy="1278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5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5" y="1146915"/>
            <a:ext cx="10515600" cy="1325563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BD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আতা গাছে তোতা পাখি ।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940" y="3612444"/>
            <a:ext cx="8757593" cy="1620569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পাখি</a:t>
            </a:r>
            <a:b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গাছের মউ।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98"/>
          <a:stretch/>
        </p:blipFill>
        <p:spPr>
          <a:xfrm>
            <a:off x="2650764" y="528810"/>
            <a:ext cx="5480311" cy="26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335" y="4076240"/>
            <a:ext cx="6665204" cy="2082189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কথা</a:t>
            </a:r>
            <a:b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কও না কেন বউ।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5"/>
          <a:stretch/>
        </p:blipFill>
        <p:spPr>
          <a:xfrm>
            <a:off x="2640376" y="767049"/>
            <a:ext cx="6096000" cy="26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49" y="2493220"/>
            <a:ext cx="1845976" cy="1475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86" y="2336229"/>
            <a:ext cx="1532482" cy="1532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05" y="2501483"/>
            <a:ext cx="2608453" cy="1467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1" t="15221" r="38514" b="17309"/>
          <a:stretch/>
        </p:blipFill>
        <p:spPr>
          <a:xfrm>
            <a:off x="9849250" y="2423311"/>
            <a:ext cx="1233889" cy="16094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শব্দ বলি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810" y="4032732"/>
            <a:ext cx="21494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্বউ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78605" y="4373696"/>
            <a:ext cx="21035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বাদুর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0795" y="4175393"/>
            <a:ext cx="290845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</a:rPr>
              <a:t>বক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79586" y="4175393"/>
            <a:ext cx="20124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আম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09" y="563429"/>
            <a:ext cx="10515600" cy="1325563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BD" dirty="0" smtClean="0">
                <a:solidFill>
                  <a:schemeClr val="bg2">
                    <a:lumMod val="10000"/>
                  </a:schemeClr>
                </a:solidFill>
              </a:rPr>
              <a:t>শিক্ষকের আবৃত্তি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89" y="2496697"/>
            <a:ext cx="5961351" cy="3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73</Words>
  <Application>Microsoft Office PowerPoint</Application>
  <PresentationFormat>Widescreen</PresentationFormat>
  <Paragraphs>29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শুভেচ্ছা</vt:lpstr>
      <vt:lpstr>পরিচিতিঃ</vt:lpstr>
      <vt:lpstr>শিখনফলঃ শোনাঃ২.২.১ছড়া শুনে আনন্দ লাভ করবে ওতার অভিব্যাক্তি প্রকাশ  করবে ।  বলাঃ২.১.১পাঠ্য বইয়ের ছড়া স্পষ্টভাবে বলতে পারবে।  পড়াঃ২.১.১ পাঠ্য বইয়ের ছড়া পড়তে পারবে।</vt:lpstr>
      <vt:lpstr>এসো আমরা একটি ভিডিও দেখি  </vt:lpstr>
      <vt:lpstr>আজকের পাঠঃ আতা গাছে তোতা পাখি ।</vt:lpstr>
      <vt:lpstr>আতা গাছে তোতা পাখি ডালিম গাছের মউ।</vt:lpstr>
      <vt:lpstr>এত ডাকি তবু কথা কও না কেন বউ।</vt:lpstr>
      <vt:lpstr>ছবি দেখি ও শব্দ বলি</vt:lpstr>
      <vt:lpstr>শিক্ষকের আবৃত্তি</vt:lpstr>
      <vt:lpstr>সমস্বরে আবৃত্তি</vt:lpstr>
      <vt:lpstr>জোড়ায় আবৃত্তি</vt:lpstr>
      <vt:lpstr>একক আবৃত্তি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Bogura PTI</dc:creator>
  <cp:lastModifiedBy>Bogura PTI</cp:lastModifiedBy>
  <cp:revision>71</cp:revision>
  <dcterms:created xsi:type="dcterms:W3CDTF">2020-01-08T03:58:32Z</dcterms:created>
  <dcterms:modified xsi:type="dcterms:W3CDTF">2020-01-12T04:24:05Z</dcterms:modified>
</cp:coreProperties>
</file>