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56" r:id="rId3"/>
    <p:sldId id="257" r:id="rId4"/>
    <p:sldId id="258" r:id="rId5"/>
    <p:sldId id="263" r:id="rId6"/>
    <p:sldId id="259" r:id="rId7"/>
    <p:sldId id="273" r:id="rId8"/>
    <p:sldId id="272" r:id="rId9"/>
    <p:sldId id="264" r:id="rId10"/>
    <p:sldId id="260" r:id="rId11"/>
    <p:sldId id="266" r:id="rId12"/>
    <p:sldId id="261" r:id="rId13"/>
    <p:sldId id="262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172" autoAdjust="0"/>
  </p:normalViewPr>
  <p:slideViewPr>
    <p:cSldViewPr>
      <p:cViewPr>
        <p:scale>
          <a:sx n="70" d="100"/>
          <a:sy n="70" d="100"/>
        </p:scale>
        <p:origin x="-138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1EB721-0D1C-4EF0-A15C-8C0C0CD4062D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8EEFA9-0AF3-46D3-BD7A-7792D9489A4F}">
      <dgm:prSet phldrT="[Text]"/>
      <dgm:spPr/>
      <dgm:t>
        <a:bodyPr/>
        <a:lstStyle/>
        <a:p>
          <a:r>
            <a:rPr lang="bn-IN" dirty="0" smtClean="0"/>
            <a:t>বায়ু দুষণের কারণ </a:t>
          </a:r>
          <a:endParaRPr lang="en-US" dirty="0"/>
        </a:p>
      </dgm:t>
    </dgm:pt>
    <dgm:pt modelId="{73BE30EE-562C-4760-890A-51EBF29A4C03}" type="parTrans" cxnId="{9C309990-2AC9-4838-BF5D-0BF9C51645F5}">
      <dgm:prSet/>
      <dgm:spPr/>
      <dgm:t>
        <a:bodyPr/>
        <a:lstStyle/>
        <a:p>
          <a:endParaRPr lang="en-US"/>
        </a:p>
      </dgm:t>
    </dgm:pt>
    <dgm:pt modelId="{45D50F38-4DFF-4C35-B47C-F87E9427F9FF}" type="sibTrans" cxnId="{9C309990-2AC9-4838-BF5D-0BF9C51645F5}">
      <dgm:prSet/>
      <dgm:spPr/>
      <dgm:t>
        <a:bodyPr/>
        <a:lstStyle/>
        <a:p>
          <a:endParaRPr lang="en-US"/>
        </a:p>
      </dgm:t>
    </dgm:pt>
    <dgm:pt modelId="{D8E0E660-1228-4CAE-964E-6ACBB7BE577C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28A56EEF-C1E8-4211-8079-E4EFD3E14E70}" type="parTrans" cxnId="{E190DD99-9F07-4470-AF06-C04961847431}">
      <dgm:prSet/>
      <dgm:spPr/>
      <dgm:t>
        <a:bodyPr/>
        <a:lstStyle/>
        <a:p>
          <a:endParaRPr lang="en-US"/>
        </a:p>
      </dgm:t>
    </dgm:pt>
    <dgm:pt modelId="{1B14B23B-CB3A-4022-AFA5-36E25EEDC2FD}" type="sibTrans" cxnId="{E190DD99-9F07-4470-AF06-C04961847431}">
      <dgm:prSet/>
      <dgm:spPr/>
      <dgm:t>
        <a:bodyPr/>
        <a:lstStyle/>
        <a:p>
          <a:endParaRPr lang="en-US"/>
        </a:p>
      </dgm:t>
    </dgm:pt>
    <dgm:pt modelId="{A161346A-9958-4645-B915-D0FF105E75A4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E51E7B7-5EA1-4BC9-8E0C-F70E96DFA616}" type="parTrans" cxnId="{3DEB0D72-E169-4150-9079-A237DE455A53}">
      <dgm:prSet/>
      <dgm:spPr/>
      <dgm:t>
        <a:bodyPr/>
        <a:lstStyle/>
        <a:p>
          <a:endParaRPr lang="en-US"/>
        </a:p>
      </dgm:t>
    </dgm:pt>
    <dgm:pt modelId="{A1474680-47C1-4A27-B80F-43245168ED5E}" type="sibTrans" cxnId="{3DEB0D72-E169-4150-9079-A237DE455A53}">
      <dgm:prSet/>
      <dgm:spPr/>
      <dgm:t>
        <a:bodyPr/>
        <a:lstStyle/>
        <a:p>
          <a:endParaRPr lang="en-US"/>
        </a:p>
      </dgm:t>
    </dgm:pt>
    <dgm:pt modelId="{8D59C913-7BF8-4A43-B53F-B9D66BBEB2BB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0C9E8E3-C933-40BC-89F3-CBB3D2C24403}" type="parTrans" cxnId="{82DF7A74-1C09-4220-AE10-084ED09794FD}">
      <dgm:prSet/>
      <dgm:spPr/>
      <dgm:t>
        <a:bodyPr/>
        <a:lstStyle/>
        <a:p>
          <a:endParaRPr lang="en-US"/>
        </a:p>
      </dgm:t>
    </dgm:pt>
    <dgm:pt modelId="{6630120E-A053-4DC9-9A27-1509560B8C64}" type="sibTrans" cxnId="{82DF7A74-1C09-4220-AE10-084ED09794FD}">
      <dgm:prSet/>
      <dgm:spPr/>
      <dgm:t>
        <a:bodyPr/>
        <a:lstStyle/>
        <a:p>
          <a:endParaRPr lang="en-US"/>
        </a:p>
      </dgm:t>
    </dgm:pt>
    <dgm:pt modelId="{3C8CDEBD-571C-4DE4-AE17-54E2C09427C9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BBD46EF-B900-461D-9D40-5E76EFE50C37}" type="parTrans" cxnId="{25CB05AA-F3C3-446F-9F0D-5463D6EAFE6B}">
      <dgm:prSet/>
      <dgm:spPr/>
      <dgm:t>
        <a:bodyPr/>
        <a:lstStyle/>
        <a:p>
          <a:endParaRPr lang="en-US"/>
        </a:p>
      </dgm:t>
    </dgm:pt>
    <dgm:pt modelId="{7AB1CF29-6EF0-4F09-A251-EC32E06D298A}" type="sibTrans" cxnId="{25CB05AA-F3C3-446F-9F0D-5463D6EAFE6B}">
      <dgm:prSet/>
      <dgm:spPr/>
      <dgm:t>
        <a:bodyPr/>
        <a:lstStyle/>
        <a:p>
          <a:endParaRPr lang="en-US"/>
        </a:p>
      </dgm:t>
    </dgm:pt>
    <dgm:pt modelId="{FECEE007-60B6-44C3-84A2-61CDFF9A9078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C8B6385-F070-42E6-9A7F-C63C677164B3}" type="parTrans" cxnId="{D44C9D80-65BB-411C-8E5D-F1CF04C57E8E}">
      <dgm:prSet/>
      <dgm:spPr/>
      <dgm:t>
        <a:bodyPr/>
        <a:lstStyle/>
        <a:p>
          <a:endParaRPr lang="en-US"/>
        </a:p>
      </dgm:t>
    </dgm:pt>
    <dgm:pt modelId="{80555874-7746-460C-A0E5-1A12D17FB1B3}" type="sibTrans" cxnId="{D44C9D80-65BB-411C-8E5D-F1CF04C57E8E}">
      <dgm:prSet/>
      <dgm:spPr/>
      <dgm:t>
        <a:bodyPr/>
        <a:lstStyle/>
        <a:p>
          <a:endParaRPr lang="en-US"/>
        </a:p>
      </dgm:t>
    </dgm:pt>
    <dgm:pt modelId="{38967C8C-393A-4B1F-8036-13CBD55C8318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9F15F77-8F41-4D8B-8B9A-AAD3DBABAC5C}" type="parTrans" cxnId="{70452659-0D77-40E6-8D20-5BD80A6C3BE1}">
      <dgm:prSet/>
      <dgm:spPr/>
      <dgm:t>
        <a:bodyPr/>
        <a:lstStyle/>
        <a:p>
          <a:endParaRPr lang="en-US"/>
        </a:p>
      </dgm:t>
    </dgm:pt>
    <dgm:pt modelId="{3704C764-9CE4-4D0F-8DE4-B487689F9B11}" type="sibTrans" cxnId="{70452659-0D77-40E6-8D20-5BD80A6C3BE1}">
      <dgm:prSet/>
      <dgm:spPr/>
      <dgm:t>
        <a:bodyPr/>
        <a:lstStyle/>
        <a:p>
          <a:endParaRPr lang="en-US"/>
        </a:p>
      </dgm:t>
    </dgm:pt>
    <dgm:pt modelId="{5668F2DD-953B-4C1C-85AB-64599D602208}" type="pres">
      <dgm:prSet presAssocID="{561EB721-0D1C-4EF0-A15C-8C0C0CD4062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88100B-498E-448A-BDC4-8AD2E032605C}" type="pres">
      <dgm:prSet presAssocID="{568EEFA9-0AF3-46D3-BD7A-7792D9489A4F}" presName="centerShape" presStyleLbl="node0" presStyleIdx="0" presStyleCnt="1"/>
      <dgm:spPr/>
      <dgm:t>
        <a:bodyPr/>
        <a:lstStyle/>
        <a:p>
          <a:endParaRPr lang="en-US"/>
        </a:p>
      </dgm:t>
    </dgm:pt>
    <dgm:pt modelId="{D1A29D03-1403-4878-BB06-39AB4B8431C4}" type="pres">
      <dgm:prSet presAssocID="{28A56EEF-C1E8-4211-8079-E4EFD3E14E70}" presName="parTrans" presStyleLbl="sibTrans2D1" presStyleIdx="0" presStyleCnt="6"/>
      <dgm:spPr/>
      <dgm:t>
        <a:bodyPr/>
        <a:lstStyle/>
        <a:p>
          <a:endParaRPr lang="en-US"/>
        </a:p>
      </dgm:t>
    </dgm:pt>
    <dgm:pt modelId="{917AA54E-6E54-45F0-8CAC-71373CAA816E}" type="pres">
      <dgm:prSet presAssocID="{28A56EEF-C1E8-4211-8079-E4EFD3E14E70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1F104D6C-71FF-4549-BA87-9493CB07CD7C}" type="pres">
      <dgm:prSet presAssocID="{D8E0E660-1228-4CAE-964E-6ACBB7BE577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CEAB19-377A-452F-973E-24B4071E69A2}" type="pres">
      <dgm:prSet presAssocID="{7E51E7B7-5EA1-4BC9-8E0C-F70E96DFA616}" presName="parTrans" presStyleLbl="sibTrans2D1" presStyleIdx="1" presStyleCnt="6"/>
      <dgm:spPr/>
      <dgm:t>
        <a:bodyPr/>
        <a:lstStyle/>
        <a:p>
          <a:endParaRPr lang="en-US"/>
        </a:p>
      </dgm:t>
    </dgm:pt>
    <dgm:pt modelId="{F6442C0D-93D4-42CD-A96A-EB7F0E8D8289}" type="pres">
      <dgm:prSet presAssocID="{7E51E7B7-5EA1-4BC9-8E0C-F70E96DFA616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EE55C313-40DE-4D39-A5F6-AEDBF390827B}" type="pres">
      <dgm:prSet presAssocID="{A161346A-9958-4645-B915-D0FF105E75A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985B1C-EA3C-4893-931F-56CC7CE86AA4}" type="pres">
      <dgm:prSet presAssocID="{EC8B6385-F070-42E6-9A7F-C63C677164B3}" presName="parTrans" presStyleLbl="sibTrans2D1" presStyleIdx="2" presStyleCnt="6"/>
      <dgm:spPr/>
      <dgm:t>
        <a:bodyPr/>
        <a:lstStyle/>
        <a:p>
          <a:endParaRPr lang="en-US"/>
        </a:p>
      </dgm:t>
    </dgm:pt>
    <dgm:pt modelId="{AB3A9C13-63B1-426B-A042-53A957287041}" type="pres">
      <dgm:prSet presAssocID="{EC8B6385-F070-42E6-9A7F-C63C677164B3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B43C338F-59A2-419F-9616-89F05A520733}" type="pres">
      <dgm:prSet presAssocID="{FECEE007-60B6-44C3-84A2-61CDFF9A9078}" presName="node" presStyleLbl="node1" presStyleIdx="2" presStyleCnt="6" custRadScaleRad="102059" custRadScaleInc="11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977A6D-03CC-4375-B249-7507F7564C34}" type="pres">
      <dgm:prSet presAssocID="{A9F15F77-8F41-4D8B-8B9A-AAD3DBABAC5C}" presName="parTrans" presStyleLbl="sibTrans2D1" presStyleIdx="3" presStyleCnt="6"/>
      <dgm:spPr/>
      <dgm:t>
        <a:bodyPr/>
        <a:lstStyle/>
        <a:p>
          <a:endParaRPr lang="en-US"/>
        </a:p>
      </dgm:t>
    </dgm:pt>
    <dgm:pt modelId="{8CB1333C-0CA3-46AF-83B6-D820ACA801ED}" type="pres">
      <dgm:prSet presAssocID="{A9F15F77-8F41-4D8B-8B9A-AAD3DBABAC5C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5CBF6A18-7F97-41B0-A277-943E366AFC9A}" type="pres">
      <dgm:prSet presAssocID="{38967C8C-393A-4B1F-8036-13CBD55C831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14558-055B-4EC8-AEAD-0895CE30E6D2}" type="pres">
      <dgm:prSet presAssocID="{70C9E8E3-C933-40BC-89F3-CBB3D2C24403}" presName="parTrans" presStyleLbl="sibTrans2D1" presStyleIdx="4" presStyleCnt="6"/>
      <dgm:spPr/>
      <dgm:t>
        <a:bodyPr/>
        <a:lstStyle/>
        <a:p>
          <a:endParaRPr lang="en-US"/>
        </a:p>
      </dgm:t>
    </dgm:pt>
    <dgm:pt modelId="{C6CC3F9A-D21A-4794-A338-C9116AEDDEBD}" type="pres">
      <dgm:prSet presAssocID="{70C9E8E3-C933-40BC-89F3-CBB3D2C24403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8FB68F55-2163-4B8C-A7BE-94D4075541ED}" type="pres">
      <dgm:prSet presAssocID="{8D59C913-7BF8-4A43-B53F-B9D66BBEB2B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4E46EE-1C77-451F-BF79-40137544B32E}" type="pres">
      <dgm:prSet presAssocID="{9BBD46EF-B900-461D-9D40-5E76EFE50C37}" presName="parTrans" presStyleLbl="sibTrans2D1" presStyleIdx="5" presStyleCnt="6"/>
      <dgm:spPr/>
      <dgm:t>
        <a:bodyPr/>
        <a:lstStyle/>
        <a:p>
          <a:endParaRPr lang="en-US"/>
        </a:p>
      </dgm:t>
    </dgm:pt>
    <dgm:pt modelId="{416D3B75-6181-4370-870F-937C09D7A080}" type="pres">
      <dgm:prSet presAssocID="{9BBD46EF-B900-461D-9D40-5E76EFE50C37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FEF64CAF-A490-46EC-91B8-9F1FAD15B58B}" type="pres">
      <dgm:prSet presAssocID="{3C8CDEBD-571C-4DE4-AE17-54E2C09427C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18E48C-343D-4368-BC67-632469FF28B2}" type="presOf" srcId="{28A56EEF-C1E8-4211-8079-E4EFD3E14E70}" destId="{917AA54E-6E54-45F0-8CAC-71373CAA816E}" srcOrd="1" destOrd="0" presId="urn:microsoft.com/office/officeart/2005/8/layout/radial5"/>
    <dgm:cxn modelId="{1BB9D689-EDAB-457B-A778-FFD64ED41300}" type="presOf" srcId="{3C8CDEBD-571C-4DE4-AE17-54E2C09427C9}" destId="{FEF64CAF-A490-46EC-91B8-9F1FAD15B58B}" srcOrd="0" destOrd="0" presId="urn:microsoft.com/office/officeart/2005/8/layout/radial5"/>
    <dgm:cxn modelId="{7EFE342C-2C6B-4064-8263-DE3CDC221536}" type="presOf" srcId="{38967C8C-393A-4B1F-8036-13CBD55C8318}" destId="{5CBF6A18-7F97-41B0-A277-943E366AFC9A}" srcOrd="0" destOrd="0" presId="urn:microsoft.com/office/officeart/2005/8/layout/radial5"/>
    <dgm:cxn modelId="{A0F9E4E2-CE72-427C-BA0D-A6D04F5D9F9E}" type="presOf" srcId="{7E51E7B7-5EA1-4BC9-8E0C-F70E96DFA616}" destId="{D9CEAB19-377A-452F-973E-24B4071E69A2}" srcOrd="0" destOrd="0" presId="urn:microsoft.com/office/officeart/2005/8/layout/radial5"/>
    <dgm:cxn modelId="{E190DD99-9F07-4470-AF06-C04961847431}" srcId="{568EEFA9-0AF3-46D3-BD7A-7792D9489A4F}" destId="{D8E0E660-1228-4CAE-964E-6ACBB7BE577C}" srcOrd="0" destOrd="0" parTransId="{28A56EEF-C1E8-4211-8079-E4EFD3E14E70}" sibTransId="{1B14B23B-CB3A-4022-AFA5-36E25EEDC2FD}"/>
    <dgm:cxn modelId="{9C309990-2AC9-4838-BF5D-0BF9C51645F5}" srcId="{561EB721-0D1C-4EF0-A15C-8C0C0CD4062D}" destId="{568EEFA9-0AF3-46D3-BD7A-7792D9489A4F}" srcOrd="0" destOrd="0" parTransId="{73BE30EE-562C-4760-890A-51EBF29A4C03}" sibTransId="{45D50F38-4DFF-4C35-B47C-F87E9427F9FF}"/>
    <dgm:cxn modelId="{CDA6DA14-4181-4A36-BAED-52E4C3321E12}" type="presOf" srcId="{9BBD46EF-B900-461D-9D40-5E76EFE50C37}" destId="{114E46EE-1C77-451F-BF79-40137544B32E}" srcOrd="0" destOrd="0" presId="urn:microsoft.com/office/officeart/2005/8/layout/radial5"/>
    <dgm:cxn modelId="{82DF7A74-1C09-4220-AE10-084ED09794FD}" srcId="{568EEFA9-0AF3-46D3-BD7A-7792D9489A4F}" destId="{8D59C913-7BF8-4A43-B53F-B9D66BBEB2BB}" srcOrd="4" destOrd="0" parTransId="{70C9E8E3-C933-40BC-89F3-CBB3D2C24403}" sibTransId="{6630120E-A053-4DC9-9A27-1509560B8C64}"/>
    <dgm:cxn modelId="{DFDB02D4-FFBB-4D77-90A4-702FC694BB3F}" type="presOf" srcId="{561EB721-0D1C-4EF0-A15C-8C0C0CD4062D}" destId="{5668F2DD-953B-4C1C-85AB-64599D602208}" srcOrd="0" destOrd="0" presId="urn:microsoft.com/office/officeart/2005/8/layout/radial5"/>
    <dgm:cxn modelId="{455E3BF2-3C67-48FB-9FA3-8B6E00E10C13}" type="presOf" srcId="{EC8B6385-F070-42E6-9A7F-C63C677164B3}" destId="{AB3A9C13-63B1-426B-A042-53A957287041}" srcOrd="1" destOrd="0" presId="urn:microsoft.com/office/officeart/2005/8/layout/radial5"/>
    <dgm:cxn modelId="{0B6F6D4F-B100-4761-BEDD-30AED1B201BB}" type="presOf" srcId="{D8E0E660-1228-4CAE-964E-6ACBB7BE577C}" destId="{1F104D6C-71FF-4549-BA87-9493CB07CD7C}" srcOrd="0" destOrd="0" presId="urn:microsoft.com/office/officeart/2005/8/layout/radial5"/>
    <dgm:cxn modelId="{D44C9D80-65BB-411C-8E5D-F1CF04C57E8E}" srcId="{568EEFA9-0AF3-46D3-BD7A-7792D9489A4F}" destId="{FECEE007-60B6-44C3-84A2-61CDFF9A9078}" srcOrd="2" destOrd="0" parTransId="{EC8B6385-F070-42E6-9A7F-C63C677164B3}" sibTransId="{80555874-7746-460C-A0E5-1A12D17FB1B3}"/>
    <dgm:cxn modelId="{C8254CBF-63B3-4D66-A698-1E95CBBEA306}" type="presOf" srcId="{28A56EEF-C1E8-4211-8079-E4EFD3E14E70}" destId="{D1A29D03-1403-4878-BB06-39AB4B8431C4}" srcOrd="0" destOrd="0" presId="urn:microsoft.com/office/officeart/2005/8/layout/radial5"/>
    <dgm:cxn modelId="{E202D8D8-E335-4FFF-8FD2-788EC5B4ADDD}" type="presOf" srcId="{A161346A-9958-4645-B915-D0FF105E75A4}" destId="{EE55C313-40DE-4D39-A5F6-AEDBF390827B}" srcOrd="0" destOrd="0" presId="urn:microsoft.com/office/officeart/2005/8/layout/radial5"/>
    <dgm:cxn modelId="{6F49898A-0BB3-4FB7-BE50-9E9E0D9D84E3}" type="presOf" srcId="{9BBD46EF-B900-461D-9D40-5E76EFE50C37}" destId="{416D3B75-6181-4370-870F-937C09D7A080}" srcOrd="1" destOrd="0" presId="urn:microsoft.com/office/officeart/2005/8/layout/radial5"/>
    <dgm:cxn modelId="{6A06E9EC-26B2-4CCD-A096-97A8998AEBDF}" type="presOf" srcId="{EC8B6385-F070-42E6-9A7F-C63C677164B3}" destId="{FF985B1C-EA3C-4893-931F-56CC7CE86AA4}" srcOrd="0" destOrd="0" presId="urn:microsoft.com/office/officeart/2005/8/layout/radial5"/>
    <dgm:cxn modelId="{DFA26019-1141-46E1-95C2-9B2F71D7CE0C}" type="presOf" srcId="{70C9E8E3-C933-40BC-89F3-CBB3D2C24403}" destId="{C6CC3F9A-D21A-4794-A338-C9116AEDDEBD}" srcOrd="1" destOrd="0" presId="urn:microsoft.com/office/officeart/2005/8/layout/radial5"/>
    <dgm:cxn modelId="{F46F5591-90C0-43D2-99AD-97A338BC2653}" type="presOf" srcId="{568EEFA9-0AF3-46D3-BD7A-7792D9489A4F}" destId="{5D88100B-498E-448A-BDC4-8AD2E032605C}" srcOrd="0" destOrd="0" presId="urn:microsoft.com/office/officeart/2005/8/layout/radial5"/>
    <dgm:cxn modelId="{911642B4-1D81-4D8E-8005-C0FE645AC350}" type="presOf" srcId="{8D59C913-7BF8-4A43-B53F-B9D66BBEB2BB}" destId="{8FB68F55-2163-4B8C-A7BE-94D4075541ED}" srcOrd="0" destOrd="0" presId="urn:microsoft.com/office/officeart/2005/8/layout/radial5"/>
    <dgm:cxn modelId="{70452659-0D77-40E6-8D20-5BD80A6C3BE1}" srcId="{568EEFA9-0AF3-46D3-BD7A-7792D9489A4F}" destId="{38967C8C-393A-4B1F-8036-13CBD55C8318}" srcOrd="3" destOrd="0" parTransId="{A9F15F77-8F41-4D8B-8B9A-AAD3DBABAC5C}" sibTransId="{3704C764-9CE4-4D0F-8DE4-B487689F9B11}"/>
    <dgm:cxn modelId="{9102B652-28CA-424A-B5D4-91CC425A89E8}" type="presOf" srcId="{70C9E8E3-C933-40BC-89F3-CBB3D2C24403}" destId="{67B14558-055B-4EC8-AEAD-0895CE30E6D2}" srcOrd="0" destOrd="0" presId="urn:microsoft.com/office/officeart/2005/8/layout/radial5"/>
    <dgm:cxn modelId="{3DEB0D72-E169-4150-9079-A237DE455A53}" srcId="{568EEFA9-0AF3-46D3-BD7A-7792D9489A4F}" destId="{A161346A-9958-4645-B915-D0FF105E75A4}" srcOrd="1" destOrd="0" parTransId="{7E51E7B7-5EA1-4BC9-8E0C-F70E96DFA616}" sibTransId="{A1474680-47C1-4A27-B80F-43245168ED5E}"/>
    <dgm:cxn modelId="{165436E9-D501-4729-9B8A-ED93D4BE2EE7}" type="presOf" srcId="{A9F15F77-8F41-4D8B-8B9A-AAD3DBABAC5C}" destId="{00977A6D-03CC-4375-B249-7507F7564C34}" srcOrd="0" destOrd="0" presId="urn:microsoft.com/office/officeart/2005/8/layout/radial5"/>
    <dgm:cxn modelId="{25CB05AA-F3C3-446F-9F0D-5463D6EAFE6B}" srcId="{568EEFA9-0AF3-46D3-BD7A-7792D9489A4F}" destId="{3C8CDEBD-571C-4DE4-AE17-54E2C09427C9}" srcOrd="5" destOrd="0" parTransId="{9BBD46EF-B900-461D-9D40-5E76EFE50C37}" sibTransId="{7AB1CF29-6EF0-4F09-A251-EC32E06D298A}"/>
    <dgm:cxn modelId="{DD15C087-8891-4396-A1B3-3057F45103A1}" type="presOf" srcId="{7E51E7B7-5EA1-4BC9-8E0C-F70E96DFA616}" destId="{F6442C0D-93D4-42CD-A96A-EB7F0E8D8289}" srcOrd="1" destOrd="0" presId="urn:microsoft.com/office/officeart/2005/8/layout/radial5"/>
    <dgm:cxn modelId="{A4E5D447-41BC-427C-A2F8-DAC74B5B3C9A}" type="presOf" srcId="{FECEE007-60B6-44C3-84A2-61CDFF9A9078}" destId="{B43C338F-59A2-419F-9616-89F05A520733}" srcOrd="0" destOrd="0" presId="urn:microsoft.com/office/officeart/2005/8/layout/radial5"/>
    <dgm:cxn modelId="{23D2A347-3FDA-42D3-B93C-F653CD139698}" type="presOf" srcId="{A9F15F77-8F41-4D8B-8B9A-AAD3DBABAC5C}" destId="{8CB1333C-0CA3-46AF-83B6-D820ACA801ED}" srcOrd="1" destOrd="0" presId="urn:microsoft.com/office/officeart/2005/8/layout/radial5"/>
    <dgm:cxn modelId="{88E4126D-200D-49A2-87B9-DFAED63D3DFA}" type="presParOf" srcId="{5668F2DD-953B-4C1C-85AB-64599D602208}" destId="{5D88100B-498E-448A-BDC4-8AD2E032605C}" srcOrd="0" destOrd="0" presId="urn:microsoft.com/office/officeart/2005/8/layout/radial5"/>
    <dgm:cxn modelId="{14F93846-B012-4A39-B206-BE00F735B72E}" type="presParOf" srcId="{5668F2DD-953B-4C1C-85AB-64599D602208}" destId="{D1A29D03-1403-4878-BB06-39AB4B8431C4}" srcOrd="1" destOrd="0" presId="urn:microsoft.com/office/officeart/2005/8/layout/radial5"/>
    <dgm:cxn modelId="{B8BE3183-E9E4-4D93-8C32-9A434E6820F3}" type="presParOf" srcId="{D1A29D03-1403-4878-BB06-39AB4B8431C4}" destId="{917AA54E-6E54-45F0-8CAC-71373CAA816E}" srcOrd="0" destOrd="0" presId="urn:microsoft.com/office/officeart/2005/8/layout/radial5"/>
    <dgm:cxn modelId="{D2489131-B738-4A8B-B2DC-98E813AB9F01}" type="presParOf" srcId="{5668F2DD-953B-4C1C-85AB-64599D602208}" destId="{1F104D6C-71FF-4549-BA87-9493CB07CD7C}" srcOrd="2" destOrd="0" presId="urn:microsoft.com/office/officeart/2005/8/layout/radial5"/>
    <dgm:cxn modelId="{F7230BD3-50BF-40F2-A601-95DB47122134}" type="presParOf" srcId="{5668F2DD-953B-4C1C-85AB-64599D602208}" destId="{D9CEAB19-377A-452F-973E-24B4071E69A2}" srcOrd="3" destOrd="0" presId="urn:microsoft.com/office/officeart/2005/8/layout/radial5"/>
    <dgm:cxn modelId="{FE35D3F6-2C36-4564-A1DD-7B4D7AC9125C}" type="presParOf" srcId="{D9CEAB19-377A-452F-973E-24B4071E69A2}" destId="{F6442C0D-93D4-42CD-A96A-EB7F0E8D8289}" srcOrd="0" destOrd="0" presId="urn:microsoft.com/office/officeart/2005/8/layout/radial5"/>
    <dgm:cxn modelId="{3B13BD03-5667-4419-B204-949C4A63E643}" type="presParOf" srcId="{5668F2DD-953B-4C1C-85AB-64599D602208}" destId="{EE55C313-40DE-4D39-A5F6-AEDBF390827B}" srcOrd="4" destOrd="0" presId="urn:microsoft.com/office/officeart/2005/8/layout/radial5"/>
    <dgm:cxn modelId="{8895CBBE-9C49-4D15-AC62-45B5D594E18A}" type="presParOf" srcId="{5668F2DD-953B-4C1C-85AB-64599D602208}" destId="{FF985B1C-EA3C-4893-931F-56CC7CE86AA4}" srcOrd="5" destOrd="0" presId="urn:microsoft.com/office/officeart/2005/8/layout/radial5"/>
    <dgm:cxn modelId="{3666B4B4-D140-4031-942A-681B0639689C}" type="presParOf" srcId="{FF985B1C-EA3C-4893-931F-56CC7CE86AA4}" destId="{AB3A9C13-63B1-426B-A042-53A957287041}" srcOrd="0" destOrd="0" presId="urn:microsoft.com/office/officeart/2005/8/layout/radial5"/>
    <dgm:cxn modelId="{EE346F1D-59BB-4ADA-938B-86E54F6E2A80}" type="presParOf" srcId="{5668F2DD-953B-4C1C-85AB-64599D602208}" destId="{B43C338F-59A2-419F-9616-89F05A520733}" srcOrd="6" destOrd="0" presId="urn:microsoft.com/office/officeart/2005/8/layout/radial5"/>
    <dgm:cxn modelId="{2181004C-5025-42F6-AFD1-A56CE25A7F75}" type="presParOf" srcId="{5668F2DD-953B-4C1C-85AB-64599D602208}" destId="{00977A6D-03CC-4375-B249-7507F7564C34}" srcOrd="7" destOrd="0" presId="urn:microsoft.com/office/officeart/2005/8/layout/radial5"/>
    <dgm:cxn modelId="{25C1E5A7-5729-4B17-A0F3-B4CFEFBBD0F6}" type="presParOf" srcId="{00977A6D-03CC-4375-B249-7507F7564C34}" destId="{8CB1333C-0CA3-46AF-83B6-D820ACA801ED}" srcOrd="0" destOrd="0" presId="urn:microsoft.com/office/officeart/2005/8/layout/radial5"/>
    <dgm:cxn modelId="{53F03D4E-34D8-443D-AF6B-926D3316D7F2}" type="presParOf" srcId="{5668F2DD-953B-4C1C-85AB-64599D602208}" destId="{5CBF6A18-7F97-41B0-A277-943E366AFC9A}" srcOrd="8" destOrd="0" presId="urn:microsoft.com/office/officeart/2005/8/layout/radial5"/>
    <dgm:cxn modelId="{1778D713-55F3-4D4C-A2F9-277A97CF9DB0}" type="presParOf" srcId="{5668F2DD-953B-4C1C-85AB-64599D602208}" destId="{67B14558-055B-4EC8-AEAD-0895CE30E6D2}" srcOrd="9" destOrd="0" presId="urn:microsoft.com/office/officeart/2005/8/layout/radial5"/>
    <dgm:cxn modelId="{BFA08C17-3BAB-42D5-AF8A-8336CB8103BF}" type="presParOf" srcId="{67B14558-055B-4EC8-AEAD-0895CE30E6D2}" destId="{C6CC3F9A-D21A-4794-A338-C9116AEDDEBD}" srcOrd="0" destOrd="0" presId="urn:microsoft.com/office/officeart/2005/8/layout/radial5"/>
    <dgm:cxn modelId="{23BE9A45-2932-4B2B-BA46-735707D2A312}" type="presParOf" srcId="{5668F2DD-953B-4C1C-85AB-64599D602208}" destId="{8FB68F55-2163-4B8C-A7BE-94D4075541ED}" srcOrd="10" destOrd="0" presId="urn:microsoft.com/office/officeart/2005/8/layout/radial5"/>
    <dgm:cxn modelId="{C956AAC3-5CFD-42EC-B1A5-62C48B17C814}" type="presParOf" srcId="{5668F2DD-953B-4C1C-85AB-64599D602208}" destId="{114E46EE-1C77-451F-BF79-40137544B32E}" srcOrd="11" destOrd="0" presId="urn:microsoft.com/office/officeart/2005/8/layout/radial5"/>
    <dgm:cxn modelId="{E73FB2A1-A496-46F7-B9E1-8D06B659E283}" type="presParOf" srcId="{114E46EE-1C77-451F-BF79-40137544B32E}" destId="{416D3B75-6181-4370-870F-937C09D7A080}" srcOrd="0" destOrd="0" presId="urn:microsoft.com/office/officeart/2005/8/layout/radial5"/>
    <dgm:cxn modelId="{40E066AF-0C10-4CA8-800D-73A6F383EE6A}" type="presParOf" srcId="{5668F2DD-953B-4C1C-85AB-64599D602208}" destId="{FEF64CAF-A490-46EC-91B8-9F1FAD15B58B}" srcOrd="12" destOrd="0" presId="urn:microsoft.com/office/officeart/2005/8/layout/radial5"/>
  </dgm:cxnLst>
  <dgm:bg>
    <a:solidFill>
      <a:schemeClr val="accent2"/>
    </a:solidFill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2D90BC-CECD-4260-948C-4806AAA43542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E2A1F9-1062-4D22-BD11-07B391EC1C48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বায়ু দুষণের প্রভাব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F157D74-7B43-43D5-9E1C-AE9530716385}" type="parTrans" cxnId="{D09FF678-DC72-40DD-B14E-F8F03266C764}">
      <dgm:prSet/>
      <dgm:spPr/>
      <dgm:t>
        <a:bodyPr/>
        <a:lstStyle/>
        <a:p>
          <a:endParaRPr lang="en-US"/>
        </a:p>
      </dgm:t>
    </dgm:pt>
    <dgm:pt modelId="{F5A0653E-9710-498F-ACF7-C9920823AF5D}" type="sibTrans" cxnId="{D09FF678-DC72-40DD-B14E-F8F03266C764}">
      <dgm:prSet/>
      <dgm:spPr/>
      <dgm:t>
        <a:bodyPr/>
        <a:lstStyle/>
        <a:p>
          <a:endParaRPr lang="en-US"/>
        </a:p>
      </dgm:t>
    </dgm:pt>
    <dgm:pt modelId="{9A6A245D-48F0-4D59-934B-4F820FD78CCD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0F2F3590-EA7A-4277-9BB6-15913F3441B3}" type="parTrans" cxnId="{C6599C7F-39FD-4615-AD0D-DD2A9E68E727}">
      <dgm:prSet/>
      <dgm:spPr/>
      <dgm:t>
        <a:bodyPr/>
        <a:lstStyle/>
        <a:p>
          <a:endParaRPr lang="en-US"/>
        </a:p>
      </dgm:t>
    </dgm:pt>
    <dgm:pt modelId="{A4D1EE4B-BFDD-4194-BBDE-5EA44F0EC047}" type="sibTrans" cxnId="{C6599C7F-39FD-4615-AD0D-DD2A9E68E727}">
      <dgm:prSet/>
      <dgm:spPr/>
      <dgm:t>
        <a:bodyPr/>
        <a:lstStyle/>
        <a:p>
          <a:endParaRPr lang="en-US"/>
        </a:p>
      </dgm:t>
    </dgm:pt>
    <dgm:pt modelId="{F94EFD48-A5F1-44AB-98FB-C0802C4302AE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bn-IN" dirty="0" smtClean="0"/>
            <a:t> </a:t>
          </a:r>
          <a:endParaRPr lang="en-US" dirty="0"/>
        </a:p>
      </dgm:t>
    </dgm:pt>
    <dgm:pt modelId="{1DAD5976-C0DE-47F4-94A9-CDC9F204AE98}" type="parTrans" cxnId="{AA2EDCEF-60C0-4E78-BBAC-F29B21DACBF2}">
      <dgm:prSet/>
      <dgm:spPr/>
      <dgm:t>
        <a:bodyPr/>
        <a:lstStyle/>
        <a:p>
          <a:endParaRPr lang="en-US"/>
        </a:p>
      </dgm:t>
    </dgm:pt>
    <dgm:pt modelId="{22E4FB9B-6565-425B-BDAA-A230AC6CA30A}" type="sibTrans" cxnId="{AA2EDCEF-60C0-4E78-BBAC-F29B21DACBF2}">
      <dgm:prSet/>
      <dgm:spPr/>
      <dgm:t>
        <a:bodyPr/>
        <a:lstStyle/>
        <a:p>
          <a:endParaRPr lang="en-US"/>
        </a:p>
      </dgm:t>
    </dgm:pt>
    <dgm:pt modelId="{EE313B4C-C278-4051-8C46-2A694CF97A33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bn-IN" dirty="0" smtClean="0"/>
            <a:t>  </a:t>
          </a:r>
          <a:endParaRPr lang="en-US" dirty="0"/>
        </a:p>
      </dgm:t>
    </dgm:pt>
    <dgm:pt modelId="{3B933848-EE49-4266-ABEA-59FC2D6E6A5E}" type="parTrans" cxnId="{A896848D-A705-44A6-8D8C-E6881DC09FBD}">
      <dgm:prSet/>
      <dgm:spPr/>
      <dgm:t>
        <a:bodyPr/>
        <a:lstStyle/>
        <a:p>
          <a:endParaRPr lang="en-US"/>
        </a:p>
      </dgm:t>
    </dgm:pt>
    <dgm:pt modelId="{D0D9245E-74F7-4C7A-9123-C9A774577EEE}" type="sibTrans" cxnId="{A896848D-A705-44A6-8D8C-E6881DC09FBD}">
      <dgm:prSet/>
      <dgm:spPr/>
      <dgm:t>
        <a:bodyPr/>
        <a:lstStyle/>
        <a:p>
          <a:endParaRPr lang="en-US"/>
        </a:p>
      </dgm:t>
    </dgm:pt>
    <dgm:pt modelId="{028F252D-C65E-48E7-8FC9-4C725217A544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bn-IN" dirty="0" smtClean="0"/>
            <a:t> </a:t>
          </a:r>
          <a:endParaRPr lang="en-US" dirty="0"/>
        </a:p>
      </dgm:t>
    </dgm:pt>
    <dgm:pt modelId="{4E2B85CF-D96A-4BF0-8989-ACEED464FD38}" type="parTrans" cxnId="{F49042B2-4523-4D72-BB7C-D49C99F5C5CC}">
      <dgm:prSet/>
      <dgm:spPr/>
      <dgm:t>
        <a:bodyPr/>
        <a:lstStyle/>
        <a:p>
          <a:endParaRPr lang="en-US"/>
        </a:p>
      </dgm:t>
    </dgm:pt>
    <dgm:pt modelId="{C59578AC-70F9-4E46-B1E3-5D2C9B53228B}" type="sibTrans" cxnId="{F49042B2-4523-4D72-BB7C-D49C99F5C5CC}">
      <dgm:prSet/>
      <dgm:spPr/>
      <dgm:t>
        <a:bodyPr/>
        <a:lstStyle/>
        <a:p>
          <a:endParaRPr lang="en-US"/>
        </a:p>
      </dgm:t>
    </dgm:pt>
    <dgm:pt modelId="{C12F9DC9-843A-4BD8-854A-64E552DE8353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B1937A9-037F-41D9-9C9D-38113DCBA39D}" type="parTrans" cxnId="{28712301-0ABD-42A4-9756-08B1150A0050}">
      <dgm:prSet/>
      <dgm:spPr/>
      <dgm:t>
        <a:bodyPr/>
        <a:lstStyle/>
        <a:p>
          <a:endParaRPr lang="en-US"/>
        </a:p>
      </dgm:t>
    </dgm:pt>
    <dgm:pt modelId="{AAA73F90-5767-46F0-941D-8EB28347A91D}" type="sibTrans" cxnId="{28712301-0ABD-42A4-9756-08B1150A0050}">
      <dgm:prSet/>
      <dgm:spPr/>
      <dgm:t>
        <a:bodyPr/>
        <a:lstStyle/>
        <a:p>
          <a:endParaRPr lang="en-US"/>
        </a:p>
      </dgm:t>
    </dgm:pt>
    <dgm:pt modelId="{1B2B820D-308F-43B7-90B2-C2ABE082B6AE}" type="pres">
      <dgm:prSet presAssocID="{D82D90BC-CECD-4260-948C-4806AAA4354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4A831D-26EE-4E24-9036-86E713450450}" type="pres">
      <dgm:prSet presAssocID="{6EE2A1F9-1062-4D22-BD11-07B391EC1C48}" presName="centerShape" presStyleLbl="node0" presStyleIdx="0" presStyleCnt="1"/>
      <dgm:spPr/>
      <dgm:t>
        <a:bodyPr/>
        <a:lstStyle/>
        <a:p>
          <a:endParaRPr lang="en-US"/>
        </a:p>
      </dgm:t>
    </dgm:pt>
    <dgm:pt modelId="{739A18C4-853E-4C93-A5B9-DC86FA6594E2}" type="pres">
      <dgm:prSet presAssocID="{0F2F3590-EA7A-4277-9BB6-15913F3441B3}" presName="parTrans" presStyleLbl="sibTrans2D1" presStyleIdx="0" presStyleCnt="5"/>
      <dgm:spPr/>
      <dgm:t>
        <a:bodyPr/>
        <a:lstStyle/>
        <a:p>
          <a:endParaRPr lang="en-US"/>
        </a:p>
      </dgm:t>
    </dgm:pt>
    <dgm:pt modelId="{7AC2CA8A-E6BF-4D0B-A06D-37945E6218A4}" type="pres">
      <dgm:prSet presAssocID="{0F2F3590-EA7A-4277-9BB6-15913F3441B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4B49A06-D35D-4C1A-BCCA-C1E57264B4C7}" type="pres">
      <dgm:prSet presAssocID="{9A6A245D-48F0-4D59-934B-4F820FD78CCD}" presName="node" presStyleLbl="node1" presStyleIdx="0" presStyleCnt="5" custRadScaleRad="91746" custRadScaleInc="35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BD8C4-46F5-4AA1-85BB-5BD55623EF60}" type="pres">
      <dgm:prSet presAssocID="{9B1937A9-037F-41D9-9C9D-38113DCBA39D}" presName="parTrans" presStyleLbl="sibTrans2D1" presStyleIdx="1" presStyleCnt="5"/>
      <dgm:spPr/>
      <dgm:t>
        <a:bodyPr/>
        <a:lstStyle/>
        <a:p>
          <a:endParaRPr lang="en-US"/>
        </a:p>
      </dgm:t>
    </dgm:pt>
    <dgm:pt modelId="{90BF0BB3-BD8D-4080-9FAC-1414EF4ABB63}" type="pres">
      <dgm:prSet presAssocID="{9B1937A9-037F-41D9-9C9D-38113DCBA39D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ACB0C7E7-23C4-4DE8-9419-00B8641C8823}" type="pres">
      <dgm:prSet presAssocID="{C12F9DC9-843A-4BD8-854A-64E552DE835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10B0A6-1FDD-4F10-A3E3-559648781CEF}" type="pres">
      <dgm:prSet presAssocID="{1DAD5976-C0DE-47F4-94A9-CDC9F204AE98}" presName="parTrans" presStyleLbl="sibTrans2D1" presStyleIdx="2" presStyleCnt="5"/>
      <dgm:spPr/>
      <dgm:t>
        <a:bodyPr/>
        <a:lstStyle/>
        <a:p>
          <a:endParaRPr lang="en-US"/>
        </a:p>
      </dgm:t>
    </dgm:pt>
    <dgm:pt modelId="{18157F5D-FA5A-4A33-BC30-0AF5D148D554}" type="pres">
      <dgm:prSet presAssocID="{1DAD5976-C0DE-47F4-94A9-CDC9F204AE9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628FC67F-373E-4587-BD52-F1BC93165854}" type="pres">
      <dgm:prSet presAssocID="{F94EFD48-A5F1-44AB-98FB-C0802C4302AE}" presName="node" presStyleLbl="node1" presStyleIdx="2" presStyleCnt="5" custRadScaleRad="94074" custRadScaleInc="-61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8DAC8A-ABDE-4A7D-BC46-71B7C0001A64}" type="pres">
      <dgm:prSet presAssocID="{3B933848-EE49-4266-ABEA-59FC2D6E6A5E}" presName="parTrans" presStyleLbl="sibTrans2D1" presStyleIdx="3" presStyleCnt="5"/>
      <dgm:spPr/>
      <dgm:t>
        <a:bodyPr/>
        <a:lstStyle/>
        <a:p>
          <a:endParaRPr lang="en-US"/>
        </a:p>
      </dgm:t>
    </dgm:pt>
    <dgm:pt modelId="{B83A29EF-542C-4946-AD21-EA54710E06A8}" type="pres">
      <dgm:prSet presAssocID="{3B933848-EE49-4266-ABEA-59FC2D6E6A5E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E06C7B1-76F5-4C2B-9A95-D99B266017EE}" type="pres">
      <dgm:prSet presAssocID="{EE313B4C-C278-4051-8C46-2A694CF97A33}" presName="node" presStyleLbl="node1" presStyleIdx="3" presStyleCnt="5" custRadScaleRad="92854" custRadScaleInc="111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DB2877-EA97-4DB0-8660-9211A5E3B5B6}" type="pres">
      <dgm:prSet presAssocID="{4E2B85CF-D96A-4BF0-8989-ACEED464FD38}" presName="parTrans" presStyleLbl="sibTrans2D1" presStyleIdx="4" presStyleCnt="5"/>
      <dgm:spPr/>
      <dgm:t>
        <a:bodyPr/>
        <a:lstStyle/>
        <a:p>
          <a:endParaRPr lang="en-US"/>
        </a:p>
      </dgm:t>
    </dgm:pt>
    <dgm:pt modelId="{AB174269-D935-4B1E-B0C7-335AB68DEE84}" type="pres">
      <dgm:prSet presAssocID="{4E2B85CF-D96A-4BF0-8989-ACEED464FD38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7BCF26E9-B99E-4114-9964-36A5FE76D804}" type="pres">
      <dgm:prSet presAssocID="{028F252D-C65E-48E7-8FC9-4C725217A54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227ABF-58DE-4664-87BD-0BB3AFE08887}" type="presOf" srcId="{EE313B4C-C278-4051-8C46-2A694CF97A33}" destId="{4E06C7B1-76F5-4C2B-9A95-D99B266017EE}" srcOrd="0" destOrd="0" presId="urn:microsoft.com/office/officeart/2005/8/layout/radial5"/>
    <dgm:cxn modelId="{70382ADD-3EFF-4827-ACF3-63B207806B50}" type="presOf" srcId="{1DAD5976-C0DE-47F4-94A9-CDC9F204AE98}" destId="{18157F5D-FA5A-4A33-BC30-0AF5D148D554}" srcOrd="1" destOrd="0" presId="urn:microsoft.com/office/officeart/2005/8/layout/radial5"/>
    <dgm:cxn modelId="{3A4A0251-F67F-47CC-9E21-5E56FD59C811}" type="presOf" srcId="{4E2B85CF-D96A-4BF0-8989-ACEED464FD38}" destId="{40DB2877-EA97-4DB0-8660-9211A5E3B5B6}" srcOrd="0" destOrd="0" presId="urn:microsoft.com/office/officeart/2005/8/layout/radial5"/>
    <dgm:cxn modelId="{62814AC8-3AC6-4D0D-A1D5-AAEAE8AD34B0}" type="presOf" srcId="{1DAD5976-C0DE-47F4-94A9-CDC9F204AE98}" destId="{8710B0A6-1FDD-4F10-A3E3-559648781CEF}" srcOrd="0" destOrd="0" presId="urn:microsoft.com/office/officeart/2005/8/layout/radial5"/>
    <dgm:cxn modelId="{A6691917-7D76-4963-AC41-FD35A1D1537F}" type="presOf" srcId="{9B1937A9-037F-41D9-9C9D-38113DCBA39D}" destId="{90BF0BB3-BD8D-4080-9FAC-1414EF4ABB63}" srcOrd="1" destOrd="0" presId="urn:microsoft.com/office/officeart/2005/8/layout/radial5"/>
    <dgm:cxn modelId="{9900DCE4-1975-4BFD-843A-0337576AB2F9}" type="presOf" srcId="{3B933848-EE49-4266-ABEA-59FC2D6E6A5E}" destId="{DD8DAC8A-ABDE-4A7D-BC46-71B7C0001A64}" srcOrd="0" destOrd="0" presId="urn:microsoft.com/office/officeart/2005/8/layout/radial5"/>
    <dgm:cxn modelId="{F65BAFB5-85F0-41F6-9B13-8FC741FC20DF}" type="presOf" srcId="{0F2F3590-EA7A-4277-9BB6-15913F3441B3}" destId="{7AC2CA8A-E6BF-4D0B-A06D-37945E6218A4}" srcOrd="1" destOrd="0" presId="urn:microsoft.com/office/officeart/2005/8/layout/radial5"/>
    <dgm:cxn modelId="{DA8378F6-6D63-4A17-A1D9-3E3EAEC26F5C}" type="presOf" srcId="{F94EFD48-A5F1-44AB-98FB-C0802C4302AE}" destId="{628FC67F-373E-4587-BD52-F1BC93165854}" srcOrd="0" destOrd="0" presId="urn:microsoft.com/office/officeart/2005/8/layout/radial5"/>
    <dgm:cxn modelId="{047570DE-273A-41BA-8394-21F2971089CD}" type="presOf" srcId="{4E2B85CF-D96A-4BF0-8989-ACEED464FD38}" destId="{AB174269-D935-4B1E-B0C7-335AB68DEE84}" srcOrd="1" destOrd="0" presId="urn:microsoft.com/office/officeart/2005/8/layout/radial5"/>
    <dgm:cxn modelId="{AA2EDCEF-60C0-4E78-BBAC-F29B21DACBF2}" srcId="{6EE2A1F9-1062-4D22-BD11-07B391EC1C48}" destId="{F94EFD48-A5F1-44AB-98FB-C0802C4302AE}" srcOrd="2" destOrd="0" parTransId="{1DAD5976-C0DE-47F4-94A9-CDC9F204AE98}" sibTransId="{22E4FB9B-6565-425B-BDAA-A230AC6CA30A}"/>
    <dgm:cxn modelId="{0897CFDB-1548-4A12-B76A-0E9B9ACBAAA1}" type="presOf" srcId="{9B1937A9-037F-41D9-9C9D-38113DCBA39D}" destId="{048BD8C4-46F5-4AA1-85BB-5BD55623EF60}" srcOrd="0" destOrd="0" presId="urn:microsoft.com/office/officeart/2005/8/layout/radial5"/>
    <dgm:cxn modelId="{F49042B2-4523-4D72-BB7C-D49C99F5C5CC}" srcId="{6EE2A1F9-1062-4D22-BD11-07B391EC1C48}" destId="{028F252D-C65E-48E7-8FC9-4C725217A544}" srcOrd="4" destOrd="0" parTransId="{4E2B85CF-D96A-4BF0-8989-ACEED464FD38}" sibTransId="{C59578AC-70F9-4E46-B1E3-5D2C9B53228B}"/>
    <dgm:cxn modelId="{5BFA2E82-C15B-42CF-933D-F49F9FE45C6E}" type="presOf" srcId="{C12F9DC9-843A-4BD8-854A-64E552DE8353}" destId="{ACB0C7E7-23C4-4DE8-9419-00B8641C8823}" srcOrd="0" destOrd="0" presId="urn:microsoft.com/office/officeart/2005/8/layout/radial5"/>
    <dgm:cxn modelId="{28712301-0ABD-42A4-9756-08B1150A0050}" srcId="{6EE2A1F9-1062-4D22-BD11-07B391EC1C48}" destId="{C12F9DC9-843A-4BD8-854A-64E552DE8353}" srcOrd="1" destOrd="0" parTransId="{9B1937A9-037F-41D9-9C9D-38113DCBA39D}" sibTransId="{AAA73F90-5767-46F0-941D-8EB28347A91D}"/>
    <dgm:cxn modelId="{A896848D-A705-44A6-8D8C-E6881DC09FBD}" srcId="{6EE2A1F9-1062-4D22-BD11-07B391EC1C48}" destId="{EE313B4C-C278-4051-8C46-2A694CF97A33}" srcOrd="3" destOrd="0" parTransId="{3B933848-EE49-4266-ABEA-59FC2D6E6A5E}" sibTransId="{D0D9245E-74F7-4C7A-9123-C9A774577EEE}"/>
    <dgm:cxn modelId="{D09FF678-DC72-40DD-B14E-F8F03266C764}" srcId="{D82D90BC-CECD-4260-948C-4806AAA43542}" destId="{6EE2A1F9-1062-4D22-BD11-07B391EC1C48}" srcOrd="0" destOrd="0" parTransId="{AF157D74-7B43-43D5-9E1C-AE9530716385}" sibTransId="{F5A0653E-9710-498F-ACF7-C9920823AF5D}"/>
    <dgm:cxn modelId="{A68A2E44-CC03-4045-B7A6-B3AD15757802}" type="presOf" srcId="{3B933848-EE49-4266-ABEA-59FC2D6E6A5E}" destId="{B83A29EF-542C-4946-AD21-EA54710E06A8}" srcOrd="1" destOrd="0" presId="urn:microsoft.com/office/officeart/2005/8/layout/radial5"/>
    <dgm:cxn modelId="{F2F9D835-6F99-4124-BF41-A9745E6A3335}" type="presOf" srcId="{6EE2A1F9-1062-4D22-BD11-07B391EC1C48}" destId="{9B4A831D-26EE-4E24-9036-86E713450450}" srcOrd="0" destOrd="0" presId="urn:microsoft.com/office/officeart/2005/8/layout/radial5"/>
    <dgm:cxn modelId="{47811716-1D32-4BC0-A80F-D860C5B53D2D}" type="presOf" srcId="{028F252D-C65E-48E7-8FC9-4C725217A544}" destId="{7BCF26E9-B99E-4114-9964-36A5FE76D804}" srcOrd="0" destOrd="0" presId="urn:microsoft.com/office/officeart/2005/8/layout/radial5"/>
    <dgm:cxn modelId="{C6599C7F-39FD-4615-AD0D-DD2A9E68E727}" srcId="{6EE2A1F9-1062-4D22-BD11-07B391EC1C48}" destId="{9A6A245D-48F0-4D59-934B-4F820FD78CCD}" srcOrd="0" destOrd="0" parTransId="{0F2F3590-EA7A-4277-9BB6-15913F3441B3}" sibTransId="{A4D1EE4B-BFDD-4194-BBDE-5EA44F0EC047}"/>
    <dgm:cxn modelId="{93F50A4C-9AEE-4042-8CBF-4E09F6EAB109}" type="presOf" srcId="{D82D90BC-CECD-4260-948C-4806AAA43542}" destId="{1B2B820D-308F-43B7-90B2-C2ABE082B6AE}" srcOrd="0" destOrd="0" presId="urn:microsoft.com/office/officeart/2005/8/layout/radial5"/>
    <dgm:cxn modelId="{FE853684-DBDD-4FAF-8493-A373CC45D170}" type="presOf" srcId="{0F2F3590-EA7A-4277-9BB6-15913F3441B3}" destId="{739A18C4-853E-4C93-A5B9-DC86FA6594E2}" srcOrd="0" destOrd="0" presId="urn:microsoft.com/office/officeart/2005/8/layout/radial5"/>
    <dgm:cxn modelId="{35F8691F-2CBD-46F5-9311-A3F4236DE50F}" type="presOf" srcId="{9A6A245D-48F0-4D59-934B-4F820FD78CCD}" destId="{14B49A06-D35D-4C1A-BCCA-C1E57264B4C7}" srcOrd="0" destOrd="0" presId="urn:microsoft.com/office/officeart/2005/8/layout/radial5"/>
    <dgm:cxn modelId="{410BAD67-A823-4ECC-B78C-CC0755AE9936}" type="presParOf" srcId="{1B2B820D-308F-43B7-90B2-C2ABE082B6AE}" destId="{9B4A831D-26EE-4E24-9036-86E713450450}" srcOrd="0" destOrd="0" presId="urn:microsoft.com/office/officeart/2005/8/layout/radial5"/>
    <dgm:cxn modelId="{56C572EE-F4EA-4DCF-B090-FF989CCBF21D}" type="presParOf" srcId="{1B2B820D-308F-43B7-90B2-C2ABE082B6AE}" destId="{739A18C4-853E-4C93-A5B9-DC86FA6594E2}" srcOrd="1" destOrd="0" presId="urn:microsoft.com/office/officeart/2005/8/layout/radial5"/>
    <dgm:cxn modelId="{CB1B67D5-CEDA-4BBE-BCC5-79835E32E690}" type="presParOf" srcId="{739A18C4-853E-4C93-A5B9-DC86FA6594E2}" destId="{7AC2CA8A-E6BF-4D0B-A06D-37945E6218A4}" srcOrd="0" destOrd="0" presId="urn:microsoft.com/office/officeart/2005/8/layout/radial5"/>
    <dgm:cxn modelId="{924FA552-F297-4906-9C7B-F7F8E2796C12}" type="presParOf" srcId="{1B2B820D-308F-43B7-90B2-C2ABE082B6AE}" destId="{14B49A06-D35D-4C1A-BCCA-C1E57264B4C7}" srcOrd="2" destOrd="0" presId="urn:microsoft.com/office/officeart/2005/8/layout/radial5"/>
    <dgm:cxn modelId="{CA9285AF-FC2A-48EB-A52D-1195F1E02FAA}" type="presParOf" srcId="{1B2B820D-308F-43B7-90B2-C2ABE082B6AE}" destId="{048BD8C4-46F5-4AA1-85BB-5BD55623EF60}" srcOrd="3" destOrd="0" presId="urn:microsoft.com/office/officeart/2005/8/layout/radial5"/>
    <dgm:cxn modelId="{27596A28-6DA3-4530-B7A4-92B2631A3457}" type="presParOf" srcId="{048BD8C4-46F5-4AA1-85BB-5BD55623EF60}" destId="{90BF0BB3-BD8D-4080-9FAC-1414EF4ABB63}" srcOrd="0" destOrd="0" presId="urn:microsoft.com/office/officeart/2005/8/layout/radial5"/>
    <dgm:cxn modelId="{316D415A-A300-4B87-85A1-87DB5972950C}" type="presParOf" srcId="{1B2B820D-308F-43B7-90B2-C2ABE082B6AE}" destId="{ACB0C7E7-23C4-4DE8-9419-00B8641C8823}" srcOrd="4" destOrd="0" presId="urn:microsoft.com/office/officeart/2005/8/layout/radial5"/>
    <dgm:cxn modelId="{45323836-9807-471E-BCB1-573D3BBDEE23}" type="presParOf" srcId="{1B2B820D-308F-43B7-90B2-C2ABE082B6AE}" destId="{8710B0A6-1FDD-4F10-A3E3-559648781CEF}" srcOrd="5" destOrd="0" presId="urn:microsoft.com/office/officeart/2005/8/layout/radial5"/>
    <dgm:cxn modelId="{E7986BD6-D70D-4FDB-9827-36DE347A44E8}" type="presParOf" srcId="{8710B0A6-1FDD-4F10-A3E3-559648781CEF}" destId="{18157F5D-FA5A-4A33-BC30-0AF5D148D554}" srcOrd="0" destOrd="0" presId="urn:microsoft.com/office/officeart/2005/8/layout/radial5"/>
    <dgm:cxn modelId="{3A887605-A4CD-46E4-8123-7EFBA6F0E5EC}" type="presParOf" srcId="{1B2B820D-308F-43B7-90B2-C2ABE082B6AE}" destId="{628FC67F-373E-4587-BD52-F1BC93165854}" srcOrd="6" destOrd="0" presId="urn:microsoft.com/office/officeart/2005/8/layout/radial5"/>
    <dgm:cxn modelId="{4E25F9D7-4BFF-4E53-B818-9B6007CEB4D9}" type="presParOf" srcId="{1B2B820D-308F-43B7-90B2-C2ABE082B6AE}" destId="{DD8DAC8A-ABDE-4A7D-BC46-71B7C0001A64}" srcOrd="7" destOrd="0" presId="urn:microsoft.com/office/officeart/2005/8/layout/radial5"/>
    <dgm:cxn modelId="{663D2230-0D44-47A8-8748-0802AE730CB8}" type="presParOf" srcId="{DD8DAC8A-ABDE-4A7D-BC46-71B7C0001A64}" destId="{B83A29EF-542C-4946-AD21-EA54710E06A8}" srcOrd="0" destOrd="0" presId="urn:microsoft.com/office/officeart/2005/8/layout/radial5"/>
    <dgm:cxn modelId="{42218780-461A-4046-8333-B3397F9C24FD}" type="presParOf" srcId="{1B2B820D-308F-43B7-90B2-C2ABE082B6AE}" destId="{4E06C7B1-76F5-4C2B-9A95-D99B266017EE}" srcOrd="8" destOrd="0" presId="urn:microsoft.com/office/officeart/2005/8/layout/radial5"/>
    <dgm:cxn modelId="{74FF1BB0-7ACF-4705-9B95-736A4C9A0D4E}" type="presParOf" srcId="{1B2B820D-308F-43B7-90B2-C2ABE082B6AE}" destId="{40DB2877-EA97-4DB0-8660-9211A5E3B5B6}" srcOrd="9" destOrd="0" presId="urn:microsoft.com/office/officeart/2005/8/layout/radial5"/>
    <dgm:cxn modelId="{26FAE07C-CD4B-40CA-849C-25A8B178B934}" type="presParOf" srcId="{40DB2877-EA97-4DB0-8660-9211A5E3B5B6}" destId="{AB174269-D935-4B1E-B0C7-335AB68DEE84}" srcOrd="0" destOrd="0" presId="urn:microsoft.com/office/officeart/2005/8/layout/radial5"/>
    <dgm:cxn modelId="{9FD24840-EB9A-4AC8-A869-BD4DA53CB67C}" type="presParOf" srcId="{1B2B820D-308F-43B7-90B2-C2ABE082B6AE}" destId="{7BCF26E9-B99E-4114-9964-36A5FE76D804}" srcOrd="10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B5911-4CEF-4078-BD9F-335FF712259E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CAD17-913B-41DA-812A-AE335807C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CAD17-913B-41DA-812A-AE335807CE9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CAD17-913B-41DA-812A-AE335807CE9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33400"/>
            <a:ext cx="8686800" cy="5715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524000" y="762000"/>
            <a:ext cx="67818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39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686800" cy="27230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600" dirty="0" smtClean="0">
                <a:latin typeface="NikoshBAN" pitchFamily="2" charset="0"/>
                <a:cs typeface="NikoshBAN" pitchFamily="2" charset="0"/>
              </a:rPr>
              <a:t>সারসংক্ষেপ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352800"/>
            <a:ext cx="8763000" cy="31700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বর্তমান পৃথিবীর অনেক  সমস্যার মধ্যে একটি বড় সমস্যা হলো বায়ু দুষণ।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বিভন্ন ধরনের পদার্থ যেমন-রাসায়নিক পদার্থ,গ্যাস, ধুলিকনা, ধোঁয়া, অথবা দুর্গন্ধ বায়ুতে মিশে বায়ু দুষিত করে। এই দুষণ জীব ও প্রাকৃতিক পরিবেশের ক্ষতি সাধন করে।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763000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পাঠ্য বই প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ঠন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09800"/>
            <a:ext cx="7696200" cy="435915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2400"/>
            <a:ext cx="8763000" cy="186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8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209800"/>
            <a:ext cx="876300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প্রশ্নঃ(ক)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বায়ু দুষন বলতে কী বোঝ 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276600"/>
            <a:ext cx="883920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বিভিন্ন ক্ষতিকর গ্যাস, ধুলিকণা, ধোঁয়া অথবা দর্গন্ধ বায়ুতে মিশে বায়ু দুষিত করে।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724400"/>
            <a:ext cx="883920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প্রশ্নঃ (খ)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বায়ু দুষণের কারণে মানুষের কী কী রোগ হয়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943600"/>
            <a:ext cx="88392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বায়ু দুষণের ফলে মানুষের ফুসফুসে ক্যান্সার ও শ্বাসজনিত রোগ হয়।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  <p:bldP spid="6" grpId="0" build="p" animBg="1"/>
      <p:bldP spid="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839200" cy="22159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3800" dirty="0" smtClean="0"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810000"/>
            <a:ext cx="8763000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মানুষ কীভাবে বায়ু দূষণ                   করছে পাঁচটি বাক্য লেখ।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9388093">
            <a:off x="-156373" y="1035527"/>
            <a:ext cx="3688072" cy="707886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বায়ু দূষণ রোধ করবো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859385">
            <a:off x="5885444" y="1228133"/>
            <a:ext cx="3608681" cy="646331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সুস্থ জীবন যাপন করবো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200400"/>
            <a:ext cx="8763000" cy="31547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99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28600"/>
            <a:ext cx="2743200" cy="26193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839200" cy="186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048000"/>
            <a:ext cx="8763000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নামঃ মোঃ আব্দুল  হামিদ</a:t>
            </a:r>
          </a:p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পদবীঃ সহকারি শিক্ষক</a:t>
            </a:r>
          </a:p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বিদ্যালয়ের নামঃ গুন্দিশ্বর সঃ প্রাঃ বিঃ</a:t>
            </a:r>
          </a:p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কাহালু;বগুড়া।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86800" cy="186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438400"/>
            <a:ext cx="8610600" cy="4154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শ্রেণিঃ  পঞ্চম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বিষয়ঃ প্রাথমিক বিজ্ঞান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পাঠঃ পরিবেশ দুষণ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পাঠাংশঃ বায়ু দুষণ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সময়ঃ ৩০ মিঃ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তারিখঃ ০৮/০১/২০২০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04798" y="457200"/>
            <a:ext cx="8534402" cy="1862048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latin typeface="NikoshBAN" pitchFamily="2" charset="0"/>
                <a:cs typeface="NikoshBAN" pitchFamily="2" charset="0"/>
              </a:rPr>
              <a:t>পাঠের শিখনফল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819400"/>
            <a:ext cx="8839200" cy="37856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5.2.1.বায়ু দুষণের উদাহরণ দিতে পারবে।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৫.২.২.বায়ু দুষণের কারণ বলতে পারবে।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৫.৩. ১.দুষিত বায়ু কী ভাবে স্বাস্থ্যের জন্য ক্ষতিকর তা ব্যাখ্যা করতে পারবে।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       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57200"/>
            <a:ext cx="88392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এখন একটি ভিডিও দেখবো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352800"/>
            <a:ext cx="883920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আমরা ভিডিওতে কী দেখলাম?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181600"/>
            <a:ext cx="88392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মানুষের বিভিন্ন কর্মকান্ডের মাধ্যমে বায়ু দূষণ।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build="p" animBg="1"/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28600"/>
            <a:ext cx="8839200" cy="22921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38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352800"/>
            <a:ext cx="8763000" cy="31547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9900" dirty="0" smtClean="0">
                <a:latin typeface="NikoshBAN" pitchFamily="2" charset="0"/>
                <a:cs typeface="NikoshBAN" pitchFamily="2" charset="0"/>
              </a:rPr>
              <a:t>বায়ু দূষণ </a:t>
            </a:r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" y="152400"/>
          <a:ext cx="88392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88100B-498E-448A-BDC4-8AD2E0326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5D88100B-498E-448A-BDC4-8AD2E0326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29D03-1403-4878-BB06-39AB4B8431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D1A29D03-1403-4878-BB06-39AB4B8431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104D6C-71FF-4549-BA87-9493CB07C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1F104D6C-71FF-4549-BA87-9493CB07CD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CEAB19-377A-452F-973E-24B4071E6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D9CEAB19-377A-452F-973E-24B4071E69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55C313-40DE-4D39-A5F6-AEDBF3908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EE55C313-40DE-4D39-A5F6-AEDBF3908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985B1C-EA3C-4893-931F-56CC7CE86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FF985B1C-EA3C-4893-931F-56CC7CE86A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3C338F-59A2-419F-9616-89F05A520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B43C338F-59A2-419F-9616-89F05A5207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977A6D-03CC-4375-B249-7507F7564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00977A6D-03CC-4375-B249-7507F7564C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BF6A18-7F97-41B0-A277-943E366A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5CBF6A18-7F97-41B0-A277-943E366AFC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B14558-055B-4EC8-AEAD-0895CE30E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67B14558-055B-4EC8-AEAD-0895CE30E6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B68F55-2163-4B8C-A7BE-94D407554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8FB68F55-2163-4B8C-A7BE-94D4075541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4E46EE-1C77-451F-BF79-40137544B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114E46EE-1C77-451F-BF79-40137544B3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F64CAF-A490-46EC-91B8-9F1FAD15B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FEF64CAF-A490-46EC-91B8-9F1FAD15B5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4A831D-26EE-4E24-9036-86E713450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9B4A831D-26EE-4E24-9036-86E7134504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9A18C4-853E-4C93-A5B9-DC86FA659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739A18C4-853E-4C93-A5B9-DC86FA6594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B49A06-D35D-4C1A-BCCA-C1E57264B4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14B49A06-D35D-4C1A-BCCA-C1E57264B4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8BD8C4-46F5-4AA1-85BB-5BD55623EF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048BD8C4-46F5-4AA1-85BB-5BD55623EF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B0C7E7-23C4-4DE8-9419-00B8641C8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ACB0C7E7-23C4-4DE8-9419-00B8641C8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10B0A6-1FDD-4F10-A3E3-55964878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8710B0A6-1FDD-4F10-A3E3-559648781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8FC67F-373E-4587-BD52-F1BC93165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628FC67F-373E-4587-BD52-F1BC931658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8DAC8A-ABDE-4A7D-BC46-71B7C0001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DD8DAC8A-ABDE-4A7D-BC46-71B7C0001A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06C7B1-76F5-4C2B-9A95-D99B266017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4E06C7B1-76F5-4C2B-9A95-D99B266017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DB2877-EA97-4DB0-8660-9211A5E3B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40DB2877-EA97-4DB0-8660-9211A5E3B5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CF26E9-B99E-4114-9964-36A5FE76D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7BCF26E9-B99E-4114-9964-36A5FE76D8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763000" cy="22159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3800" dirty="0" smtClean="0">
                <a:latin typeface="NikoshBAN" pitchFamily="2" charset="0"/>
                <a:cs typeface="NikoshBAN" pitchFamily="2" charset="0"/>
              </a:rPr>
              <a:t>দলীয় অনুশীলন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971800"/>
            <a:ext cx="88392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শাপলা দলঃ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বায়ু দুষণের কারণ গুলো লেখ।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953000"/>
            <a:ext cx="88392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গোলাপ দলঃ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বায়ু দুষণের প্রভাব গুলো লেখ।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114800"/>
            <a:ext cx="88392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কারণঃ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ধুলিকণা, কলকারখানার ধোঁয়া, যানবাহনের ধোঁয়া, ময়লা আবর্জনার পচা দুর্গন্ধ।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096000"/>
            <a:ext cx="87630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প্রভাবঃ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তাপমাত্রা বৃদ্ধি, এসিড বৃষ্টি, ফুসফুসে ক্যান্সার ও শ্বাসজনিত রোগ।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259</Words>
  <Application>Microsoft Office PowerPoint</Application>
  <PresentationFormat>On-screen Show (4:3)</PresentationFormat>
  <Paragraphs>48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107</cp:revision>
  <dcterms:created xsi:type="dcterms:W3CDTF">2006-08-16T00:00:00Z</dcterms:created>
  <dcterms:modified xsi:type="dcterms:W3CDTF">2020-01-13T05:08:54Z</dcterms:modified>
</cp:coreProperties>
</file>