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9" r:id="rId13"/>
    <p:sldId id="280" r:id="rId14"/>
    <p:sldId id="267" r:id="rId15"/>
    <p:sldId id="268" r:id="rId16"/>
    <p:sldId id="270" r:id="rId17"/>
    <p:sldId id="271" r:id="rId18"/>
    <p:sldId id="272" r:id="rId19"/>
    <p:sldId id="273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E6A7-88B6-4124-999C-EDE6E4A5BFA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53B1-4697-47C7-93FC-FCAC2CD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0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E6A7-88B6-4124-999C-EDE6E4A5BFA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53B1-4697-47C7-93FC-FCAC2CD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E6A7-88B6-4124-999C-EDE6E4A5BFA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53B1-4697-47C7-93FC-FCAC2CD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7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E6A7-88B6-4124-999C-EDE6E4A5BFA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53B1-4697-47C7-93FC-FCAC2CD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7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E6A7-88B6-4124-999C-EDE6E4A5BFA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53B1-4697-47C7-93FC-FCAC2CD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7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E6A7-88B6-4124-999C-EDE6E4A5BFA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53B1-4697-47C7-93FC-FCAC2CD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0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E6A7-88B6-4124-999C-EDE6E4A5BFA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53B1-4697-47C7-93FC-FCAC2CD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2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E6A7-88B6-4124-999C-EDE6E4A5BFA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53B1-4697-47C7-93FC-FCAC2CD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0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E6A7-88B6-4124-999C-EDE6E4A5BFA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53B1-4697-47C7-93FC-FCAC2CD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E6A7-88B6-4124-999C-EDE6E4A5BFA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53B1-4697-47C7-93FC-FCAC2CD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E6A7-88B6-4124-999C-EDE6E4A5BFA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53B1-4697-47C7-93FC-FCAC2CD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9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E6A7-88B6-4124-999C-EDE6E4A5BFA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953B1-4697-47C7-93FC-FCAC2CD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2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923" y="271040"/>
            <a:ext cx="8417796" cy="631334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1657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9295" y="617029"/>
            <a:ext cx="256282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u="sng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722" y="5880546"/>
            <a:ext cx="7970893" cy="646331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কাজে উদ্ভিদ জন্মাতে আমরা মাটি ব্যবহার করি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2087230" y="361918"/>
            <a:ext cx="7029473" cy="1234869"/>
          </a:xfrm>
          <a:prstGeom prst="leftRightArrow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22" y="1826923"/>
            <a:ext cx="7683806" cy="370065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684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6" y="2174430"/>
            <a:ext cx="5152266" cy="2697821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64" y="2174430"/>
            <a:ext cx="5214461" cy="2609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350067" y="5537129"/>
            <a:ext cx="9516982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উপরে ঘর বাড়ি ও দালানকোঠা নির্মানে আমরা মাটি ব্যবহার করি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0699" y="678555"/>
            <a:ext cx="3095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u="sng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5400" u="sng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2000" u="sng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8" y="2153240"/>
            <a:ext cx="5014741" cy="3141858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5663821" y="3185560"/>
            <a:ext cx="640534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মৃৎ শিল্পে অর্থাৎ রান্নার হাড়ি-পাতিল , ফুলদানি,বাটি তৈরীতে আমরা মাটি ব্যবহার করি।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8911" y="364656"/>
            <a:ext cx="406714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7200" u="sng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7200" u="sng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u="sng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7200" u="sng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4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87" y="2150565"/>
            <a:ext cx="8111858" cy="3218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950794" y="5887413"/>
            <a:ext cx="985368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কাজে ব্যবহৃত নানা ধরনের বর্জ্য ফেলার জায়গা হিসেবে আমরা মাটি ব্যবহার করি।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9777" y="477582"/>
            <a:ext cx="309571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5400" u="sng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5400" u="sng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5400" u="sng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7873" y="839705"/>
            <a:ext cx="7571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138863" y="256674"/>
            <a:ext cx="4186990" cy="2181726"/>
          </a:xfrm>
          <a:prstGeom prst="cloud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37873" y="2679032"/>
            <a:ext cx="849429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ব্যবহার সম্পর্কে চারটি বাক্য লিখ ।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099" y="4763593"/>
            <a:ext cx="3465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দল-বেলে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2100" y="4039914"/>
            <a:ext cx="3465095" cy="2159101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50483" y="4703967"/>
            <a:ext cx="3146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 -দোঁ আশ মাটি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040092" y="4037985"/>
            <a:ext cx="3967431" cy="215910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001056" y="4825148"/>
            <a:ext cx="2711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 -এঁটেল মাটি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17914" y="4037985"/>
            <a:ext cx="3619412" cy="215910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 animBg="1"/>
      <p:bldP spid="9" grpId="0"/>
      <p:bldP spid="10" grpId="0" animBg="1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7561" y="1603193"/>
            <a:ext cx="6737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 সংক্ষেপকরণ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4-Point Star 2"/>
          <p:cNvSpPr/>
          <p:nvPr/>
        </p:nvSpPr>
        <p:spPr>
          <a:xfrm>
            <a:off x="742845" y="497305"/>
            <a:ext cx="8807116" cy="2919663"/>
          </a:xfrm>
          <a:prstGeom prst="star4">
            <a:avLst>
              <a:gd name="adj" fmla="val 15796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57" y="2886412"/>
            <a:ext cx="5827100" cy="3760048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926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6328" y="362265"/>
            <a:ext cx="575911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পুস্তক পঠণ</a:t>
            </a:r>
            <a:endParaRPr lang="en-US" sz="4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4" y="1480783"/>
            <a:ext cx="5046461" cy="50155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311" y="1559257"/>
            <a:ext cx="5378808" cy="49370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97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8589" y="721895"/>
            <a:ext cx="7190695" cy="10113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4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589" y="2630905"/>
            <a:ext cx="7491664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কি ?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IN" sz="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IN" sz="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উপরিভাগের নরম আবরণকে মাটি বলে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আবাসস্থল কি ?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।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6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032" y="1309027"/>
            <a:ext cx="7379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518611" y="914400"/>
            <a:ext cx="6176210" cy="1620253"/>
          </a:xfrm>
          <a:prstGeom prst="horizontalScroll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8611" y="3561347"/>
            <a:ext cx="737936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গুরত্ব সম্পর্কে পাঁচটি বাক্য লিখ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821" y="2566737"/>
            <a:ext cx="675372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সকলের মাটি সংরক্ষণ করা উচিত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3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999" y="5665874"/>
            <a:ext cx="91384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3" y="313899"/>
            <a:ext cx="7533565" cy="535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8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0" y="0"/>
            <a:ext cx="12031579" cy="677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5933" y="375267"/>
            <a:ext cx="5855369" cy="110799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1133" y="2551711"/>
            <a:ext cx="6464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মোছা: নাছরীন আকতার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7625" y="2749465"/>
            <a:ext cx="53099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/>
          </a:p>
          <a:p>
            <a:r>
              <a:rPr lang="bn-IN" dirty="0" smtClean="0"/>
              <a:t>	</a:t>
            </a:r>
            <a:r>
              <a:rPr lang="bn-IN" dirty="0" smtClean="0">
                <a:solidFill>
                  <a:srgbClr val="00B050"/>
                </a:solidFill>
              </a:rPr>
              <a:t>সহকারি শিক্ষক</a:t>
            </a:r>
          </a:p>
          <a:p>
            <a:r>
              <a:rPr lang="bn-IN" dirty="0" smtClean="0">
                <a:solidFill>
                  <a:srgbClr val="00B050"/>
                </a:solidFill>
              </a:rPr>
              <a:t>ভেটিসোনাই সরকারি প্রাথমিক বিদ্যালয় ।</a:t>
            </a:r>
          </a:p>
          <a:p>
            <a:r>
              <a:rPr lang="bn-IN" dirty="0" smtClean="0">
                <a:solidFill>
                  <a:srgbClr val="00B050"/>
                </a:solidFill>
              </a:rPr>
              <a:t>	কাহালু,বগুড়া ।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7" y="1226858"/>
            <a:ext cx="5999871" cy="59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2652" y="318012"/>
            <a:ext cx="8309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3007893" y="148155"/>
            <a:ext cx="7074569" cy="1540042"/>
          </a:xfrm>
          <a:prstGeom prst="flowChartPunchedTape">
            <a:avLst/>
          </a:prstGeom>
          <a:noFill/>
          <a:ln>
            <a:solidFill>
              <a:srgbClr val="002060"/>
            </a:solidFill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24599" y="2582779"/>
            <a:ext cx="4543857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শ্রেণি:চতুর্থ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বিষয়:প্রাথমিক বিজ্ঞান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পাঠ:মাটি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পাঠ্যাংশ:মাটির গুরত্ব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সময়:৪৫ মিনিট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তারিখ:০৭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65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815" y="1170133"/>
            <a:ext cx="68784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181726" y="884496"/>
            <a:ext cx="8823158" cy="2454442"/>
          </a:xfrm>
          <a:prstGeom prst="horizontalScroll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39235" y="4209064"/>
            <a:ext cx="72060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 flipV="1">
            <a:off x="-59075" y="5093215"/>
            <a:ext cx="2353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en-US" dirty="0"/>
          </a:p>
        </p:txBody>
      </p:sp>
      <p:sp>
        <p:nvSpPr>
          <p:cNvPr id="6" name="Flowchart: Internal Storage 5"/>
          <p:cNvSpPr/>
          <p:nvPr/>
        </p:nvSpPr>
        <p:spPr>
          <a:xfrm>
            <a:off x="4513686" y="4594074"/>
            <a:ext cx="673768" cy="399820"/>
          </a:xfrm>
          <a:prstGeom prst="flowChartInternalStorag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122820" y="4793984"/>
            <a:ext cx="1064633" cy="483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112633" y="5263268"/>
            <a:ext cx="1074821" cy="4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062" y="2421048"/>
            <a:ext cx="10443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118994" y="2295215"/>
            <a:ext cx="8742947" cy="1267327"/>
          </a:xfrm>
          <a:prstGeom prst="flowChartTerminator">
            <a:avLst/>
          </a:prstGeom>
          <a:noFill/>
          <a:ln w="38100"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775" y="2061769"/>
            <a:ext cx="9108085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</a:p>
          <a:p>
            <a:pPr algn="ctr"/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গুরুত্ব ও ব্যবহার</a:t>
            </a:r>
            <a:endParaRPr lang="bn-IN" sz="66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Bracket 2"/>
          <p:cNvSpPr/>
          <p:nvPr/>
        </p:nvSpPr>
        <p:spPr>
          <a:xfrm>
            <a:off x="2085474" y="1734955"/>
            <a:ext cx="818147" cy="4571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2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3582"/>
            <a:ext cx="10784484" cy="32316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মাটি কি </a:t>
            </a:r>
            <a:r>
              <a:rPr lang="bn-IN" sz="3600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bn-IN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bn-IN" dirty="0"/>
          </a:p>
          <a:p>
            <a:r>
              <a:rPr lang="bn-IN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উত্তর: পৃথিবীর উপরিভাগের নরম আবরণই মাটি ।</a:t>
            </a:r>
            <a:endParaRPr lang="bn-IN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bn-IN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r>
              <a:rPr lang="bn-IN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</a:rPr>
              <a:t>২।	 </a:t>
            </a:r>
            <a:r>
              <a:rPr lang="bn-IN" sz="2800" b="1" dirty="0" smtClean="0">
                <a:solidFill>
                  <a:schemeClr val="accent1">
                    <a:lumMod val="75000"/>
                  </a:schemeClr>
                </a:solidFill>
              </a:rPr>
              <a:t>মাটি কত প্রকার ও কি কি?</a:t>
            </a:r>
          </a:p>
          <a:p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bn-IN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90" y="464024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892729"/>
            <a:ext cx="2985099" cy="22388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05" y="3870021"/>
            <a:ext cx="3331178" cy="226153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03673" y="3892729"/>
            <a:ext cx="2997602" cy="224820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056564" y="6269545"/>
            <a:ext cx="2360318" cy="46166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বেলে মাটি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6073" y="6269544"/>
            <a:ext cx="2613362" cy="461666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দোঁ-আশ মাটি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564" y="2468120"/>
            <a:ext cx="8575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এঁটেল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দোঁআশ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2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1" grpId="1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095" y="529389"/>
            <a:ext cx="11004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6">
                    <a:lumMod val="75000"/>
                  </a:schemeClr>
                </a:solidFill>
              </a:rPr>
              <a:t>মাটির গুরুত্ব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ross 3"/>
          <p:cNvSpPr/>
          <p:nvPr/>
        </p:nvSpPr>
        <p:spPr>
          <a:xfrm>
            <a:off x="2486526" y="192506"/>
            <a:ext cx="7331242" cy="1347536"/>
          </a:xfrm>
          <a:prstGeom prst="plus">
            <a:avLst/>
          </a:prstGeom>
          <a:noFill/>
          <a:ln w="5715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93306" y="2086235"/>
            <a:ext cx="539014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উদ্ভিদ ও প্রাণীর আবাস্থল হচ্ছে মাটি 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93306" y="3801979"/>
            <a:ext cx="5390146" cy="58477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মাটিতে জন্মায় ।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3306" y="5517723"/>
            <a:ext cx="5390146" cy="46166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 জন্মানো উদ্ভিদ কে খাদ্য হিসেবে গ্রহণ করে প্রাণী 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4" y="5239094"/>
            <a:ext cx="4219075" cy="140400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45" y="1665732"/>
            <a:ext cx="4075947" cy="126427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85" y="3581503"/>
            <a:ext cx="4092152" cy="140727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832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205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105</cp:revision>
  <dcterms:created xsi:type="dcterms:W3CDTF">2020-01-05T03:29:31Z</dcterms:created>
  <dcterms:modified xsi:type="dcterms:W3CDTF">2020-01-13T05:31:17Z</dcterms:modified>
</cp:coreProperties>
</file>