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83" r:id="rId3"/>
    <p:sldId id="259" r:id="rId4"/>
    <p:sldId id="260" r:id="rId5"/>
    <p:sldId id="261" r:id="rId6"/>
    <p:sldId id="278" r:id="rId7"/>
    <p:sldId id="279" r:id="rId8"/>
    <p:sldId id="280" r:id="rId9"/>
    <p:sldId id="281" r:id="rId10"/>
    <p:sldId id="272" r:id="rId11"/>
    <p:sldId id="264" r:id="rId12"/>
    <p:sldId id="262" r:id="rId13"/>
    <p:sldId id="274" r:id="rId14"/>
    <p:sldId id="275" r:id="rId15"/>
    <p:sldId id="263" r:id="rId16"/>
    <p:sldId id="276" r:id="rId17"/>
    <p:sldId id="277" r:id="rId18"/>
    <p:sldId id="270" r:id="rId19"/>
    <p:sldId id="271" r:id="rId20"/>
    <p:sldId id="273" r:id="rId21"/>
    <p:sldId id="265" r:id="rId22"/>
    <p:sldId id="266" r:id="rId23"/>
    <p:sldId id="282" r:id="rId24"/>
    <p:sldId id="268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768B"/>
    <a:srgbClr val="221D3D"/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5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5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5A19DA-6C87-4233-9FAB-2E0298148C5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4A8E87-1797-4945-9393-363C412CC805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মাছ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B8A821B-0165-4849-90AE-0EA7D445FFF1}" type="parTrans" cxnId="{6FDCF86D-86B6-4EE1-A68F-E10494B007ED}">
      <dgm:prSet/>
      <dgm:spPr/>
      <dgm:t>
        <a:bodyPr/>
        <a:lstStyle/>
        <a:p>
          <a:endParaRPr lang="en-US"/>
        </a:p>
      </dgm:t>
    </dgm:pt>
    <dgm:pt modelId="{8AC684A0-62D2-46A6-931A-B231D6370413}" type="sibTrans" cxnId="{6FDCF86D-86B6-4EE1-A68F-E10494B007ED}">
      <dgm:prSet/>
      <dgm:spPr/>
      <dgm:t>
        <a:bodyPr/>
        <a:lstStyle/>
        <a:p>
          <a:endParaRPr lang="en-US"/>
        </a:p>
      </dgm:t>
    </dgm:pt>
    <dgm:pt modelId="{09F2932C-3C8A-4D9D-8194-218BCAF691D7}">
      <dgm:prSet phldrT="[Text]"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নদী</a:t>
          </a:r>
          <a:endParaRPr lang="en-US" sz="3800" dirty="0">
            <a:solidFill>
              <a:schemeClr val="tx1"/>
            </a:solidFill>
          </a:endParaRPr>
        </a:p>
      </dgm:t>
    </dgm:pt>
    <dgm:pt modelId="{64183718-903B-40B6-AC96-C81298EB4399}" type="parTrans" cxnId="{BCF6A7A1-B2E7-4017-8D38-481408D76568}">
      <dgm:prSet/>
      <dgm:spPr/>
      <dgm:t>
        <a:bodyPr/>
        <a:lstStyle/>
        <a:p>
          <a:endParaRPr lang="en-US"/>
        </a:p>
      </dgm:t>
    </dgm:pt>
    <dgm:pt modelId="{011DF6BE-6490-469E-A699-DCEC654E8F9C}" type="sibTrans" cxnId="{BCF6A7A1-B2E7-4017-8D38-481408D76568}">
      <dgm:prSet/>
      <dgm:spPr/>
      <dgm:t>
        <a:bodyPr/>
        <a:lstStyle/>
        <a:p>
          <a:endParaRPr lang="en-US"/>
        </a:p>
      </dgm:t>
    </dgm:pt>
    <dgm:pt modelId="{AD539412-FF93-429A-ACED-FED34FB2B469}">
      <dgm:prSet phldrT="[Text]"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গাছ</a:t>
          </a:r>
          <a:endParaRPr lang="en-US" sz="3600" dirty="0">
            <a:solidFill>
              <a:schemeClr val="tx1"/>
            </a:solidFill>
          </a:endParaRPr>
        </a:p>
      </dgm:t>
    </dgm:pt>
    <dgm:pt modelId="{2D5E5DBE-EBC8-4AD3-AE2C-437328F11EFE}" type="parTrans" cxnId="{D969133B-2D68-4B39-9656-F86B4E60582F}">
      <dgm:prSet/>
      <dgm:spPr/>
      <dgm:t>
        <a:bodyPr/>
        <a:lstStyle/>
        <a:p>
          <a:endParaRPr lang="en-US"/>
        </a:p>
      </dgm:t>
    </dgm:pt>
    <dgm:pt modelId="{8276648B-073F-42D0-BB92-89F1D54947E1}" type="sibTrans" cxnId="{D969133B-2D68-4B39-9656-F86B4E60582F}">
      <dgm:prSet/>
      <dgm:spPr/>
      <dgm:t>
        <a:bodyPr/>
        <a:lstStyle/>
        <a:p>
          <a:endParaRPr lang="en-US"/>
        </a:p>
      </dgm:t>
    </dgm:pt>
    <dgm:pt modelId="{78770887-5E6A-417E-AF37-9D154EE34236}">
      <dgm:prSet phldrT="[Text]" custT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sz="2000" b="1" dirty="0" smtClean="0">
              <a:solidFill>
                <a:schemeClr val="tx1"/>
              </a:solidFill>
            </a:rPr>
            <a:t>ফুল</a:t>
          </a:r>
          <a:endParaRPr lang="en-US" sz="3700" b="1" dirty="0">
            <a:solidFill>
              <a:schemeClr val="tx1"/>
            </a:solidFill>
          </a:endParaRPr>
        </a:p>
      </dgm:t>
    </dgm:pt>
    <dgm:pt modelId="{207F7A7D-2C7A-459A-A6D0-AA88090EB214}" type="parTrans" cxnId="{59FCF459-99EB-4EAA-A01E-3E8B8E9BC6FF}">
      <dgm:prSet/>
      <dgm:spPr/>
      <dgm:t>
        <a:bodyPr/>
        <a:lstStyle/>
        <a:p>
          <a:endParaRPr lang="en-US"/>
        </a:p>
      </dgm:t>
    </dgm:pt>
    <dgm:pt modelId="{CA531CD3-4123-4163-9617-686C6C0172C6}" type="sibTrans" cxnId="{59FCF459-99EB-4EAA-A01E-3E8B8E9BC6FF}">
      <dgm:prSet/>
      <dgm:spPr/>
      <dgm:t>
        <a:bodyPr/>
        <a:lstStyle/>
        <a:p>
          <a:endParaRPr lang="en-US"/>
        </a:p>
      </dgm:t>
    </dgm:pt>
    <dgm:pt modelId="{B216541C-0998-4E40-BC3D-796C570D4DCF}">
      <dgm:prSet phldrT="[Text]" custT="1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sz="1800" b="1" dirty="0" smtClean="0">
              <a:solidFill>
                <a:schemeClr val="tx1"/>
              </a:solidFill>
            </a:rPr>
            <a:t>আম</a:t>
          </a:r>
          <a:endParaRPr lang="en-US" sz="3100" b="1" dirty="0">
            <a:solidFill>
              <a:schemeClr val="tx1"/>
            </a:solidFill>
          </a:endParaRPr>
        </a:p>
      </dgm:t>
    </dgm:pt>
    <dgm:pt modelId="{8E852527-6015-43C1-A493-83CCE54E79F9}" type="parTrans" cxnId="{5E64BEE4-24F5-428F-8696-52087CFAC6BF}">
      <dgm:prSet/>
      <dgm:spPr/>
      <dgm:t>
        <a:bodyPr/>
        <a:lstStyle/>
        <a:p>
          <a:endParaRPr lang="en-US"/>
        </a:p>
      </dgm:t>
    </dgm:pt>
    <dgm:pt modelId="{C3B409B0-A9CE-401C-9BE8-4B1875FC1616}" type="sibTrans" cxnId="{5E64BEE4-24F5-428F-8696-52087CFAC6BF}">
      <dgm:prSet/>
      <dgm:spPr/>
      <dgm:t>
        <a:bodyPr/>
        <a:lstStyle/>
        <a:p>
          <a:endParaRPr lang="en-US"/>
        </a:p>
      </dgm:t>
    </dgm:pt>
    <dgm:pt modelId="{CECCA811-B40D-4200-A6B2-CC56D9BB549D}" type="pres">
      <dgm:prSet presAssocID="{F15A19DA-6C87-4233-9FAB-2E0298148C5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3D5E78-920F-4322-BC9F-710EB52AA747}" type="pres">
      <dgm:prSet presAssocID="{4C4A8E87-1797-4945-9393-363C412CC80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03B9D-7044-4024-ABFA-414B73C38E87}" type="pres">
      <dgm:prSet presAssocID="{8AC684A0-62D2-46A6-931A-B231D637041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A5FBE1BE-4AB7-4F68-80F8-C1E30A5A669A}" type="pres">
      <dgm:prSet presAssocID="{8AC684A0-62D2-46A6-931A-B231D637041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7EFB8A6-3144-4DC3-B0B9-CF001239FCA6}" type="pres">
      <dgm:prSet presAssocID="{09F2932C-3C8A-4D9D-8194-218BCAF691D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5AC29-E08E-45B4-8F6D-561591EBB783}" type="pres">
      <dgm:prSet presAssocID="{011DF6BE-6490-469E-A699-DCEC654E8F9C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EDBD6E5-A70C-4B16-B31E-CA551CFA41B1}" type="pres">
      <dgm:prSet presAssocID="{011DF6BE-6490-469E-A699-DCEC654E8F9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2E8EFAB-CB9A-405F-B36E-3FD13DEC194F}" type="pres">
      <dgm:prSet presAssocID="{AD539412-FF93-429A-ACED-FED34FB2B46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0BE8B-A937-4F0E-AD9A-0CB58232554A}" type="pres">
      <dgm:prSet presAssocID="{8276648B-073F-42D0-BB92-89F1D54947E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E157F63-E3B5-4860-8E90-54A389858122}" type="pres">
      <dgm:prSet presAssocID="{8276648B-073F-42D0-BB92-89F1D54947E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B718146-2ED8-4147-8168-0325C9A3B615}" type="pres">
      <dgm:prSet presAssocID="{78770887-5E6A-417E-AF37-9D154EE3423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A9BAE-4C8E-48C5-88C8-DA4ADC38A75C}" type="pres">
      <dgm:prSet presAssocID="{CA531CD3-4123-4163-9617-686C6C0172C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0E0BDAC-35BD-4A9E-9FB0-DB9E58031199}" type="pres">
      <dgm:prSet presAssocID="{CA531CD3-4123-4163-9617-686C6C0172C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4808965-AC12-4DB4-AF29-4F6ACA72B18C}" type="pres">
      <dgm:prSet presAssocID="{B216541C-0998-4E40-BC3D-796C570D4DCF}" presName="node" presStyleLbl="node1" presStyleIdx="4" presStyleCnt="5" custScaleX="106977" custScaleY="101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C6768-277E-4B4E-8B94-B6DB1C1975B1}" type="pres">
      <dgm:prSet presAssocID="{C3B409B0-A9CE-401C-9BE8-4B1875FC16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D5DBE596-F220-4F91-AE06-8FA21229D559}" type="pres">
      <dgm:prSet presAssocID="{C3B409B0-A9CE-401C-9BE8-4B1875FC161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9CC71F7F-9263-4811-8661-ABA4AFCCE760}" type="presOf" srcId="{C3B409B0-A9CE-401C-9BE8-4B1875FC1616}" destId="{D5DBE596-F220-4F91-AE06-8FA21229D559}" srcOrd="1" destOrd="0" presId="urn:microsoft.com/office/officeart/2005/8/layout/cycle2"/>
    <dgm:cxn modelId="{E595A91C-D2E0-46D1-9103-8A2F22C9D6BB}" type="presOf" srcId="{011DF6BE-6490-469E-A699-DCEC654E8F9C}" destId="{6925AC29-E08E-45B4-8F6D-561591EBB783}" srcOrd="0" destOrd="0" presId="urn:microsoft.com/office/officeart/2005/8/layout/cycle2"/>
    <dgm:cxn modelId="{D8F29472-1826-4088-92B7-005D2616C39C}" type="presOf" srcId="{C3B409B0-A9CE-401C-9BE8-4B1875FC1616}" destId="{C4BC6768-277E-4B4E-8B94-B6DB1C1975B1}" srcOrd="0" destOrd="0" presId="urn:microsoft.com/office/officeart/2005/8/layout/cycle2"/>
    <dgm:cxn modelId="{403562F3-8C9C-44D9-AD9C-179088119624}" type="presOf" srcId="{CA531CD3-4123-4163-9617-686C6C0172C6}" destId="{C5DA9BAE-4C8E-48C5-88C8-DA4ADC38A75C}" srcOrd="0" destOrd="0" presId="urn:microsoft.com/office/officeart/2005/8/layout/cycle2"/>
    <dgm:cxn modelId="{5E64BEE4-24F5-428F-8696-52087CFAC6BF}" srcId="{F15A19DA-6C87-4233-9FAB-2E0298148C5A}" destId="{B216541C-0998-4E40-BC3D-796C570D4DCF}" srcOrd="4" destOrd="0" parTransId="{8E852527-6015-43C1-A493-83CCE54E79F9}" sibTransId="{C3B409B0-A9CE-401C-9BE8-4B1875FC1616}"/>
    <dgm:cxn modelId="{25D58D27-E65C-4AE8-8977-2F9DBC3AF3E7}" type="presOf" srcId="{8AC684A0-62D2-46A6-931A-B231D6370413}" destId="{95B03B9D-7044-4024-ABFA-414B73C38E87}" srcOrd="0" destOrd="0" presId="urn:microsoft.com/office/officeart/2005/8/layout/cycle2"/>
    <dgm:cxn modelId="{38CB157A-FDE8-4741-9E24-F07E13A953F3}" type="presOf" srcId="{8AC684A0-62D2-46A6-931A-B231D6370413}" destId="{A5FBE1BE-4AB7-4F68-80F8-C1E30A5A669A}" srcOrd="1" destOrd="0" presId="urn:microsoft.com/office/officeart/2005/8/layout/cycle2"/>
    <dgm:cxn modelId="{AB8B6B62-A2C6-428E-91FF-B73DCB5EC1AF}" type="presOf" srcId="{CA531CD3-4123-4163-9617-686C6C0172C6}" destId="{00E0BDAC-35BD-4A9E-9FB0-DB9E58031199}" srcOrd="1" destOrd="0" presId="urn:microsoft.com/office/officeart/2005/8/layout/cycle2"/>
    <dgm:cxn modelId="{93BA60AA-F670-4093-A7F5-55AA5D12C9C3}" type="presOf" srcId="{011DF6BE-6490-469E-A699-DCEC654E8F9C}" destId="{8EDBD6E5-A70C-4B16-B31E-CA551CFA41B1}" srcOrd="1" destOrd="0" presId="urn:microsoft.com/office/officeart/2005/8/layout/cycle2"/>
    <dgm:cxn modelId="{D29D7EA3-A47E-46E6-ABD9-51EEFCF9FF05}" type="presOf" srcId="{AD539412-FF93-429A-ACED-FED34FB2B469}" destId="{12E8EFAB-CB9A-405F-B36E-3FD13DEC194F}" srcOrd="0" destOrd="0" presId="urn:microsoft.com/office/officeart/2005/8/layout/cycle2"/>
    <dgm:cxn modelId="{54C6BE98-8F07-4EE1-965A-2CBF66A59E3A}" type="presOf" srcId="{4C4A8E87-1797-4945-9393-363C412CC805}" destId="{C93D5E78-920F-4322-BC9F-710EB52AA747}" srcOrd="0" destOrd="0" presId="urn:microsoft.com/office/officeart/2005/8/layout/cycle2"/>
    <dgm:cxn modelId="{4362E847-D79B-4832-B38B-FE62AD018CD7}" type="presOf" srcId="{F15A19DA-6C87-4233-9FAB-2E0298148C5A}" destId="{CECCA811-B40D-4200-A6B2-CC56D9BB549D}" srcOrd="0" destOrd="0" presId="urn:microsoft.com/office/officeart/2005/8/layout/cycle2"/>
    <dgm:cxn modelId="{59FCF459-99EB-4EAA-A01E-3E8B8E9BC6FF}" srcId="{F15A19DA-6C87-4233-9FAB-2E0298148C5A}" destId="{78770887-5E6A-417E-AF37-9D154EE34236}" srcOrd="3" destOrd="0" parTransId="{207F7A7D-2C7A-459A-A6D0-AA88090EB214}" sibTransId="{CA531CD3-4123-4163-9617-686C6C0172C6}"/>
    <dgm:cxn modelId="{19EC9F49-98C2-4F49-A86C-5692E715487F}" type="presOf" srcId="{09F2932C-3C8A-4D9D-8194-218BCAF691D7}" destId="{E7EFB8A6-3144-4DC3-B0B9-CF001239FCA6}" srcOrd="0" destOrd="0" presId="urn:microsoft.com/office/officeart/2005/8/layout/cycle2"/>
    <dgm:cxn modelId="{0BEC28F1-C7BF-4E69-8F1D-D9FBB8FB9728}" type="presOf" srcId="{8276648B-073F-42D0-BB92-89F1D54947E1}" destId="{4400BE8B-A937-4F0E-AD9A-0CB58232554A}" srcOrd="0" destOrd="0" presId="urn:microsoft.com/office/officeart/2005/8/layout/cycle2"/>
    <dgm:cxn modelId="{063AAE6F-558F-4681-8FC7-49E9EB1F19FC}" type="presOf" srcId="{8276648B-073F-42D0-BB92-89F1D54947E1}" destId="{AE157F63-E3B5-4860-8E90-54A389858122}" srcOrd="1" destOrd="0" presId="urn:microsoft.com/office/officeart/2005/8/layout/cycle2"/>
    <dgm:cxn modelId="{6FDCF86D-86B6-4EE1-A68F-E10494B007ED}" srcId="{F15A19DA-6C87-4233-9FAB-2E0298148C5A}" destId="{4C4A8E87-1797-4945-9393-363C412CC805}" srcOrd="0" destOrd="0" parTransId="{6B8A821B-0165-4849-90AE-0EA7D445FFF1}" sibTransId="{8AC684A0-62D2-46A6-931A-B231D6370413}"/>
    <dgm:cxn modelId="{BCF6A7A1-B2E7-4017-8D38-481408D76568}" srcId="{F15A19DA-6C87-4233-9FAB-2E0298148C5A}" destId="{09F2932C-3C8A-4D9D-8194-218BCAF691D7}" srcOrd="1" destOrd="0" parTransId="{64183718-903B-40B6-AC96-C81298EB4399}" sibTransId="{011DF6BE-6490-469E-A699-DCEC654E8F9C}"/>
    <dgm:cxn modelId="{D969133B-2D68-4B39-9656-F86B4E60582F}" srcId="{F15A19DA-6C87-4233-9FAB-2E0298148C5A}" destId="{AD539412-FF93-429A-ACED-FED34FB2B469}" srcOrd="2" destOrd="0" parTransId="{2D5E5DBE-EBC8-4AD3-AE2C-437328F11EFE}" sibTransId="{8276648B-073F-42D0-BB92-89F1D54947E1}"/>
    <dgm:cxn modelId="{39652B5D-09DE-430A-8872-E58E828629FB}" type="presOf" srcId="{78770887-5E6A-417E-AF37-9D154EE34236}" destId="{8B718146-2ED8-4147-8168-0325C9A3B615}" srcOrd="0" destOrd="0" presId="urn:microsoft.com/office/officeart/2005/8/layout/cycle2"/>
    <dgm:cxn modelId="{3A96A744-BBE4-4337-9FBB-1E850B9F7245}" type="presOf" srcId="{B216541C-0998-4E40-BC3D-796C570D4DCF}" destId="{34808965-AC12-4DB4-AF29-4F6ACA72B18C}" srcOrd="0" destOrd="0" presId="urn:microsoft.com/office/officeart/2005/8/layout/cycle2"/>
    <dgm:cxn modelId="{4D7CE662-9CF4-4941-874E-85D9F4000D61}" type="presParOf" srcId="{CECCA811-B40D-4200-A6B2-CC56D9BB549D}" destId="{C93D5E78-920F-4322-BC9F-710EB52AA747}" srcOrd="0" destOrd="0" presId="urn:microsoft.com/office/officeart/2005/8/layout/cycle2"/>
    <dgm:cxn modelId="{5FF5E482-DF9C-4FAF-B043-E149FE6145F3}" type="presParOf" srcId="{CECCA811-B40D-4200-A6B2-CC56D9BB549D}" destId="{95B03B9D-7044-4024-ABFA-414B73C38E87}" srcOrd="1" destOrd="0" presId="urn:microsoft.com/office/officeart/2005/8/layout/cycle2"/>
    <dgm:cxn modelId="{C83DE53B-DBFC-4CEB-876E-DFBC8587FAC6}" type="presParOf" srcId="{95B03B9D-7044-4024-ABFA-414B73C38E87}" destId="{A5FBE1BE-4AB7-4F68-80F8-C1E30A5A669A}" srcOrd="0" destOrd="0" presId="urn:microsoft.com/office/officeart/2005/8/layout/cycle2"/>
    <dgm:cxn modelId="{3C1BB928-7A87-426E-B020-D0C4D510A3DE}" type="presParOf" srcId="{CECCA811-B40D-4200-A6B2-CC56D9BB549D}" destId="{E7EFB8A6-3144-4DC3-B0B9-CF001239FCA6}" srcOrd="2" destOrd="0" presId="urn:microsoft.com/office/officeart/2005/8/layout/cycle2"/>
    <dgm:cxn modelId="{9EBFE83D-4E18-4CEB-A6FC-37DD4D392BE6}" type="presParOf" srcId="{CECCA811-B40D-4200-A6B2-CC56D9BB549D}" destId="{6925AC29-E08E-45B4-8F6D-561591EBB783}" srcOrd="3" destOrd="0" presId="urn:microsoft.com/office/officeart/2005/8/layout/cycle2"/>
    <dgm:cxn modelId="{8E459B9C-1FA3-4B1A-8663-77018833C644}" type="presParOf" srcId="{6925AC29-E08E-45B4-8F6D-561591EBB783}" destId="{8EDBD6E5-A70C-4B16-B31E-CA551CFA41B1}" srcOrd="0" destOrd="0" presId="urn:microsoft.com/office/officeart/2005/8/layout/cycle2"/>
    <dgm:cxn modelId="{65CFE3EE-50FF-40C8-B3EB-3D31DF3320B1}" type="presParOf" srcId="{CECCA811-B40D-4200-A6B2-CC56D9BB549D}" destId="{12E8EFAB-CB9A-405F-B36E-3FD13DEC194F}" srcOrd="4" destOrd="0" presId="urn:microsoft.com/office/officeart/2005/8/layout/cycle2"/>
    <dgm:cxn modelId="{66BAC42D-3C66-40CC-A70A-7D324458813B}" type="presParOf" srcId="{CECCA811-B40D-4200-A6B2-CC56D9BB549D}" destId="{4400BE8B-A937-4F0E-AD9A-0CB58232554A}" srcOrd="5" destOrd="0" presId="urn:microsoft.com/office/officeart/2005/8/layout/cycle2"/>
    <dgm:cxn modelId="{40DB3567-5D6B-45B6-A45D-1CC949CB38EB}" type="presParOf" srcId="{4400BE8B-A937-4F0E-AD9A-0CB58232554A}" destId="{AE157F63-E3B5-4860-8E90-54A389858122}" srcOrd="0" destOrd="0" presId="urn:microsoft.com/office/officeart/2005/8/layout/cycle2"/>
    <dgm:cxn modelId="{5E9E07F3-6C45-4A1F-A0FB-BF867E7B66D8}" type="presParOf" srcId="{CECCA811-B40D-4200-A6B2-CC56D9BB549D}" destId="{8B718146-2ED8-4147-8168-0325C9A3B615}" srcOrd="6" destOrd="0" presId="urn:microsoft.com/office/officeart/2005/8/layout/cycle2"/>
    <dgm:cxn modelId="{83CCB625-1A13-45EF-9FA1-F7D65C31B272}" type="presParOf" srcId="{CECCA811-B40D-4200-A6B2-CC56D9BB549D}" destId="{C5DA9BAE-4C8E-48C5-88C8-DA4ADC38A75C}" srcOrd="7" destOrd="0" presId="urn:microsoft.com/office/officeart/2005/8/layout/cycle2"/>
    <dgm:cxn modelId="{2AD7FB12-C771-48FE-9685-4F2A7E1BEDF5}" type="presParOf" srcId="{C5DA9BAE-4C8E-48C5-88C8-DA4ADC38A75C}" destId="{00E0BDAC-35BD-4A9E-9FB0-DB9E58031199}" srcOrd="0" destOrd="0" presId="urn:microsoft.com/office/officeart/2005/8/layout/cycle2"/>
    <dgm:cxn modelId="{B67137D6-EEA2-4308-B913-AACC12FA7EAA}" type="presParOf" srcId="{CECCA811-B40D-4200-A6B2-CC56D9BB549D}" destId="{34808965-AC12-4DB4-AF29-4F6ACA72B18C}" srcOrd="8" destOrd="0" presId="urn:microsoft.com/office/officeart/2005/8/layout/cycle2"/>
    <dgm:cxn modelId="{E38DB500-2490-48D1-A392-96875F24D7DF}" type="presParOf" srcId="{CECCA811-B40D-4200-A6B2-CC56D9BB549D}" destId="{C4BC6768-277E-4B4E-8B94-B6DB1C1975B1}" srcOrd="9" destOrd="0" presId="urn:microsoft.com/office/officeart/2005/8/layout/cycle2"/>
    <dgm:cxn modelId="{2FD17E63-9C49-4557-A39F-653682D74922}" type="presParOf" srcId="{C4BC6768-277E-4B4E-8B94-B6DB1C1975B1}" destId="{D5DBE596-F220-4F91-AE06-8FA21229D55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D5E78-920F-4322-BC9F-710EB52AA747}">
      <dsp:nvSpPr>
        <dsp:cNvPr id="0" name=""/>
        <dsp:cNvSpPr/>
      </dsp:nvSpPr>
      <dsp:spPr>
        <a:xfrm>
          <a:off x="2917153" y="736"/>
          <a:ext cx="1218604" cy="1218604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মাছ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095613" y="179196"/>
        <a:ext cx="861684" cy="861684"/>
      </dsp:txXfrm>
    </dsp:sp>
    <dsp:sp modelId="{95B03B9D-7044-4024-ABFA-414B73C38E87}">
      <dsp:nvSpPr>
        <dsp:cNvPr id="0" name=""/>
        <dsp:cNvSpPr/>
      </dsp:nvSpPr>
      <dsp:spPr>
        <a:xfrm rot="2160000">
          <a:off x="4097468" y="937284"/>
          <a:ext cx="324880" cy="4112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106775" y="990896"/>
        <a:ext cx="227416" cy="246767"/>
      </dsp:txXfrm>
    </dsp:sp>
    <dsp:sp modelId="{E7EFB8A6-3144-4DC3-B0B9-CF001239FCA6}">
      <dsp:nvSpPr>
        <dsp:cNvPr id="0" name=""/>
        <dsp:cNvSpPr/>
      </dsp:nvSpPr>
      <dsp:spPr>
        <a:xfrm>
          <a:off x="4398937" y="1077316"/>
          <a:ext cx="1218604" cy="1218604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নদী</a:t>
          </a:r>
          <a:endParaRPr lang="en-US" sz="3800" kern="1200" dirty="0">
            <a:solidFill>
              <a:schemeClr val="tx1"/>
            </a:solidFill>
          </a:endParaRPr>
        </a:p>
      </dsp:txBody>
      <dsp:txXfrm>
        <a:off x="4577397" y="1255776"/>
        <a:ext cx="861684" cy="861684"/>
      </dsp:txXfrm>
    </dsp:sp>
    <dsp:sp modelId="{6925AC29-E08E-45B4-8F6D-561591EBB783}">
      <dsp:nvSpPr>
        <dsp:cNvPr id="0" name=""/>
        <dsp:cNvSpPr/>
      </dsp:nvSpPr>
      <dsp:spPr>
        <a:xfrm rot="6480000">
          <a:off x="4565645" y="2343205"/>
          <a:ext cx="324880" cy="4112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4629436" y="2379114"/>
        <a:ext cx="227416" cy="246767"/>
      </dsp:txXfrm>
    </dsp:sp>
    <dsp:sp modelId="{12E8EFAB-CB9A-405F-B36E-3FD13DEC194F}">
      <dsp:nvSpPr>
        <dsp:cNvPr id="0" name=""/>
        <dsp:cNvSpPr/>
      </dsp:nvSpPr>
      <dsp:spPr>
        <a:xfrm>
          <a:off x="3832946" y="2819258"/>
          <a:ext cx="1218604" cy="1218604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গাছ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4011406" y="2997718"/>
        <a:ext cx="861684" cy="861684"/>
      </dsp:txXfrm>
    </dsp:sp>
    <dsp:sp modelId="{4400BE8B-A937-4F0E-AD9A-0CB58232554A}">
      <dsp:nvSpPr>
        <dsp:cNvPr id="0" name=""/>
        <dsp:cNvSpPr/>
      </dsp:nvSpPr>
      <dsp:spPr>
        <a:xfrm rot="10800000">
          <a:off x="3373210" y="3222921"/>
          <a:ext cx="324880" cy="4112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470674" y="3305177"/>
        <a:ext cx="227416" cy="246767"/>
      </dsp:txXfrm>
    </dsp:sp>
    <dsp:sp modelId="{8B718146-2ED8-4147-8168-0325C9A3B615}">
      <dsp:nvSpPr>
        <dsp:cNvPr id="0" name=""/>
        <dsp:cNvSpPr/>
      </dsp:nvSpPr>
      <dsp:spPr>
        <a:xfrm>
          <a:off x="2001359" y="2819258"/>
          <a:ext cx="1218604" cy="1218604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</a:rPr>
            <a:t>ফুল</a:t>
          </a:r>
          <a:endParaRPr lang="en-US" sz="3700" b="1" kern="1200" dirty="0">
            <a:solidFill>
              <a:schemeClr val="tx1"/>
            </a:solidFill>
          </a:endParaRPr>
        </a:p>
      </dsp:txBody>
      <dsp:txXfrm>
        <a:off x="2179819" y="2997718"/>
        <a:ext cx="861684" cy="861684"/>
      </dsp:txXfrm>
    </dsp:sp>
    <dsp:sp modelId="{C5DA9BAE-4C8E-48C5-88C8-DA4ADC38A75C}">
      <dsp:nvSpPr>
        <dsp:cNvPr id="0" name=""/>
        <dsp:cNvSpPr/>
      </dsp:nvSpPr>
      <dsp:spPr>
        <a:xfrm rot="15120000">
          <a:off x="2173614" y="2366862"/>
          <a:ext cx="317794" cy="4112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236014" y="2494454"/>
        <a:ext cx="222456" cy="246767"/>
      </dsp:txXfrm>
    </dsp:sp>
    <dsp:sp modelId="{34808965-AC12-4DB4-AF29-4F6ACA72B18C}">
      <dsp:nvSpPr>
        <dsp:cNvPr id="0" name=""/>
        <dsp:cNvSpPr/>
      </dsp:nvSpPr>
      <dsp:spPr>
        <a:xfrm>
          <a:off x="1392857" y="1066799"/>
          <a:ext cx="1303626" cy="1239637"/>
        </a:xfrm>
        <a:prstGeom prst="ellipse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>
              <a:solidFill>
                <a:schemeClr val="tx1"/>
              </a:solidFill>
            </a:rPr>
            <a:t>আম</a:t>
          </a:r>
          <a:endParaRPr lang="en-US" sz="3100" b="1" kern="1200" dirty="0">
            <a:solidFill>
              <a:schemeClr val="tx1"/>
            </a:solidFill>
          </a:endParaRPr>
        </a:p>
      </dsp:txBody>
      <dsp:txXfrm>
        <a:off x="1583769" y="1248340"/>
        <a:ext cx="921802" cy="876555"/>
      </dsp:txXfrm>
    </dsp:sp>
    <dsp:sp modelId="{C4BC6768-277E-4B4E-8B94-B6DB1C1975B1}">
      <dsp:nvSpPr>
        <dsp:cNvPr id="0" name=""/>
        <dsp:cNvSpPr/>
      </dsp:nvSpPr>
      <dsp:spPr>
        <a:xfrm rot="19440000">
          <a:off x="2636749" y="938738"/>
          <a:ext cx="308501" cy="4112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645587" y="1048194"/>
        <a:ext cx="215951" cy="246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85800"/>
            <a:ext cx="4648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62200"/>
            <a:ext cx="7239000" cy="338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5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2999"/>
            <a:ext cx="2961409" cy="1818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17" y="1143000"/>
            <a:ext cx="2954483" cy="1818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394364"/>
            <a:ext cx="2961409" cy="1971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17" y="3429000"/>
            <a:ext cx="2954483" cy="1937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296118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294819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53721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538376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26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94972798"/>
              </p:ext>
            </p:extLst>
          </p:nvPr>
        </p:nvGraphicFramePr>
        <p:xfrm>
          <a:off x="990600" y="1600201"/>
          <a:ext cx="7010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80855" y="1066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75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3D5E78-920F-4322-BC9F-710EB52AA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C93D5E78-920F-4322-BC9F-710EB52AA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C93D5E78-920F-4322-BC9F-710EB52AA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C93D5E78-920F-4322-BC9F-710EB52AA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B03B9D-7044-4024-ABFA-414B73C38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95B03B9D-7044-4024-ABFA-414B73C38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95B03B9D-7044-4024-ABFA-414B73C38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95B03B9D-7044-4024-ABFA-414B73C38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EFB8A6-3144-4DC3-B0B9-CF001239F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E7EFB8A6-3144-4DC3-B0B9-CF001239F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E7EFB8A6-3144-4DC3-B0B9-CF001239F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E7EFB8A6-3144-4DC3-B0B9-CF001239F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25AC29-E08E-45B4-8F6D-561591EBB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6925AC29-E08E-45B4-8F6D-561591EBB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6925AC29-E08E-45B4-8F6D-561591EBB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6925AC29-E08E-45B4-8F6D-561591EBB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E8EFAB-CB9A-405F-B36E-3FD13DEC1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12E8EFAB-CB9A-405F-B36E-3FD13DEC19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12E8EFAB-CB9A-405F-B36E-3FD13DEC1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12E8EFAB-CB9A-405F-B36E-3FD13DEC1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00BE8B-A937-4F0E-AD9A-0CB582325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4400BE8B-A937-4F0E-AD9A-0CB5823255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4400BE8B-A937-4F0E-AD9A-0CB582325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4400BE8B-A937-4F0E-AD9A-0CB582325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718146-2ED8-4147-8168-0325C9A3B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8B718146-2ED8-4147-8168-0325C9A3B6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8B718146-2ED8-4147-8168-0325C9A3B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8B718146-2ED8-4147-8168-0325C9A3B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DA9BAE-4C8E-48C5-88C8-DA4ADC38A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C5DA9BAE-4C8E-48C5-88C8-DA4ADC38A7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C5DA9BAE-4C8E-48C5-88C8-DA4ADC38A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C5DA9BAE-4C8E-48C5-88C8-DA4ADC38A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808965-AC12-4DB4-AF29-4F6ACA72B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34808965-AC12-4DB4-AF29-4F6ACA72B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34808965-AC12-4DB4-AF29-4F6ACA72B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34808965-AC12-4DB4-AF29-4F6ACA72B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BC6768-277E-4B4E-8B94-B6DB1C19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C4BC6768-277E-4B4E-8B94-B6DB1C197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C4BC6768-277E-4B4E-8B94-B6DB1C19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C4BC6768-277E-4B4E-8B94-B6DB1C19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806476"/>
            <a:ext cx="6922234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ঘোষণাঃ</a:t>
            </a: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প্রাকৃতিক পরিবেশ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2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7509" y="1143000"/>
            <a:ext cx="4114800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2514600"/>
            <a:ext cx="716280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আমাদের চারপাশে যা কিছু আছে তাই নিয়ে পরিবেশ গঠিত।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02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496291"/>
            <a:ext cx="6019800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সবাই বল তো আমাদের চারপাশে কী আছে?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4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2133600"/>
            <a:ext cx="7162800" cy="3581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5046" y="1164058"/>
            <a:ext cx="5753903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সং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যোগঃ পৃষ্ঠা নং ৩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76600" y="4935682"/>
            <a:ext cx="1600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1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9050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প্রাকৃতিক পরিবেশ কি?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2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752600"/>
            <a:ext cx="7315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প্রকৃতিতে যা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কিছু আছে তাই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নিয়ে প্রাকৃতিক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পরিবেশ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যেমনঃ গাছ, পাখি, প্রাণি, নদী ও পাহাড় ইত্যাদি। </a:t>
            </a:r>
          </a:p>
        </p:txBody>
      </p:sp>
    </p:spTree>
    <p:extLst>
      <p:ext uri="{BB962C8B-B14F-4D97-AF65-F5344CB8AC3E}">
        <p14:creationId xmlns:p14="http://schemas.microsoft.com/office/powerpoint/2010/main" val="174119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69342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266700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ঘোড়া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285166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গাভী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187536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ভেড়া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456853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কুকুর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6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6934200" cy="450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828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পাহাড়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358140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মানুষ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1136" y="376606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গরু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4136" y="5029200"/>
            <a:ext cx="107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রাস্তা</a:t>
            </a:r>
          </a:p>
        </p:txBody>
      </p:sp>
    </p:spTree>
    <p:extLst>
      <p:ext uri="{BB962C8B-B14F-4D97-AF65-F5344CB8AC3E}">
        <p14:creationId xmlns:p14="http://schemas.microsoft.com/office/powerpoint/2010/main" val="252640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374" y="1196788"/>
            <a:ext cx="7053542" cy="1050398"/>
          </a:xfrm>
        </p:spPr>
        <p:txBody>
          <a:bodyPr>
            <a:normAutofit/>
          </a:bodyPr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586038"/>
            <a:ext cx="5023566" cy="26521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indent="0" algn="ctr">
              <a:buNone/>
            </a:pPr>
            <a:r>
              <a:rPr lang="bn-BD" sz="4950" b="1" dirty="0">
                <a:solidFill>
                  <a:srgbClr val="0F768B"/>
                </a:solidFill>
                <a:latin typeface="NikoshBAN" pitchFamily="2" charset="0"/>
                <a:cs typeface="NikoshBAN" pitchFamily="2" charset="0"/>
              </a:rPr>
              <a:t>আফজাল জাহান ইমরান।</a:t>
            </a:r>
          </a:p>
          <a:p>
            <a:pPr indent="0" algn="ctr">
              <a:buNone/>
            </a:pPr>
            <a:r>
              <a:rPr lang="bn-BD" sz="2700" b="1" dirty="0">
                <a:solidFill>
                  <a:srgbClr val="0F768B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indent="0" algn="ctr">
              <a:buNone/>
            </a:pPr>
            <a:r>
              <a:rPr lang="bn-BD" sz="4050" b="1" dirty="0">
                <a:solidFill>
                  <a:srgbClr val="0F768B"/>
                </a:solidFill>
                <a:latin typeface="NikoshBAN" pitchFamily="2" charset="0"/>
                <a:cs typeface="NikoshBAN" pitchFamily="2" charset="0"/>
              </a:rPr>
              <a:t>১১৯ নং আলাপুর সরকারি প্রাথমিক বিদ্যালয়</a:t>
            </a:r>
            <a:r>
              <a:rPr lang="en-US" sz="4050" b="1" dirty="0">
                <a:solidFill>
                  <a:srgbClr val="0F768B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indent="0" algn="ctr">
              <a:buNone/>
            </a:pPr>
            <a:r>
              <a:rPr lang="en-US" sz="4050" b="1" dirty="0" err="1">
                <a:solidFill>
                  <a:srgbClr val="0F768B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4050" b="1" dirty="0">
                <a:solidFill>
                  <a:srgbClr val="0F768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solidFill>
                  <a:srgbClr val="0F768B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050" b="1" dirty="0">
                <a:solidFill>
                  <a:srgbClr val="0F768B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50" b="1" dirty="0" err="1">
                <a:solidFill>
                  <a:srgbClr val="0F768B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bn-BD" sz="4050" b="1" dirty="0">
                <a:solidFill>
                  <a:srgbClr val="0F768B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b="1" dirty="0" smtClean="0">
                <a:solidFill>
                  <a:srgbClr val="0F768B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indent="0" algn="ctr">
              <a:buNone/>
            </a:pPr>
            <a:r>
              <a:rPr lang="bn-BD" sz="2475" b="1" dirty="0">
                <a:solidFill>
                  <a:srgbClr val="0F768B"/>
                </a:solidFill>
                <a:latin typeface="NikoshBAN" pitchFamily="2" charset="0"/>
                <a:cs typeface="NikoshBAN" pitchFamily="2" charset="0"/>
              </a:rPr>
              <a:t>ও </a:t>
            </a:r>
          </a:p>
          <a:p>
            <a:pPr indent="0" algn="ctr">
              <a:buNone/>
            </a:pPr>
            <a:r>
              <a:rPr lang="bn-BD" sz="2475" b="1" dirty="0">
                <a:solidFill>
                  <a:srgbClr val="0F768B"/>
                </a:solidFill>
                <a:latin typeface="NikoshBAN" pitchFamily="2" charset="0"/>
                <a:cs typeface="NikoshBAN" pitchFamily="2" charset="0"/>
              </a:rPr>
              <a:t>প্রশিক্ষণার্থী, আইসিটি প্রশিক্ষণ -২০২০</a:t>
            </a:r>
            <a:r>
              <a:rPr lang="en-US" sz="2475" b="1" dirty="0">
                <a:solidFill>
                  <a:srgbClr val="0F768B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700" b="1" dirty="0" err="1">
                <a:solidFill>
                  <a:srgbClr val="0F768B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700" b="1" dirty="0">
                <a:solidFill>
                  <a:srgbClr val="0F768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rgbClr val="0F768B"/>
                </a:solidFill>
                <a:latin typeface="NikoshBAN" pitchFamily="2" charset="0"/>
                <a:cs typeface="NikoshBAN" pitchFamily="2" charset="0"/>
              </a:rPr>
              <a:t>পিটিআই</a:t>
            </a:r>
            <a:r>
              <a:rPr lang="bn-BD" sz="2475" b="1" dirty="0">
                <a:solidFill>
                  <a:srgbClr val="0F768B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indent="0" algn="ctr">
              <a:buNone/>
            </a:pPr>
            <a:r>
              <a:rPr lang="bn-BD" sz="2475" b="1" dirty="0">
                <a:solidFill>
                  <a:srgbClr val="0F768B"/>
                </a:solidFill>
                <a:latin typeface="NikoshBAN" pitchFamily="2" charset="0"/>
                <a:cs typeface="NikoshBAN" pitchFamily="2" charset="0"/>
              </a:rPr>
              <a:t>ব্যাচঃ প্রথম।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38200" y="1981200"/>
            <a:ext cx="1978928" cy="209474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5050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990600"/>
            <a:ext cx="4267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পুনরায় পাঠ দেখি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6934200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2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970746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দলীয় কাজঃ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50120"/>
            <a:ext cx="7010400" cy="371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1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4782" y="1717964"/>
            <a:ext cx="601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F768B"/>
                </a:solidFill>
                <a:latin typeface="NikoshBAN" pitchFamily="2" charset="0"/>
                <a:cs typeface="NikoshBAN" pitchFamily="2" charset="0"/>
              </a:rPr>
              <a:t>সঠিক উত্তরে ঠিক চিহ্ন দাওঃ</a:t>
            </a:r>
          </a:p>
          <a:p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কোনটি </a:t>
            </a:r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প্রাকৃতিক  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ক) মাছ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খ) গাছ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গ) পানি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ঘ) ঘড়ি</a:t>
            </a:r>
          </a:p>
          <a:p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কোনটি প্রাকৃতিক  পরিবে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ক) ফ্যান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) জগ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) পাহাড়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) কলম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endParaRPr lang="bn-BD" sz="2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1030069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0" y="3505200"/>
            <a:ext cx="457200" cy="4749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24000" y="5029200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1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5240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আজ আমরা কী কী জানলাম?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5964" y="2514600"/>
            <a:ext cx="723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প্রাকৃতিক পরিবেশ কি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প্রাকৃতিক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পরিবেশে কী আছে?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63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600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4510" y="2661523"/>
            <a:ext cx="69826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**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তোমাদের বাড়ির চারপাশে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রিবেশে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িখে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5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09" y="11430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/>
              <a:t>ধন্যবাদ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73997"/>
            <a:ext cx="7162799" cy="374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905000"/>
            <a:ext cx="5638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তৃতীয়।</a:t>
            </a:r>
          </a:p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 পরিচয়।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প্রথম।</a:t>
            </a:r>
          </a:p>
          <a:p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শিরোনামঃ প্রাকৃতিক  পরিবেশ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 যে জায়গা থেকে.........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প্রাকৃতিক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  গঠিত।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 ৬ জানুয়ারি, ২০২০। সময়ঃ ৪০ মিনিট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142348"/>
            <a:ext cx="3048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bn-BD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40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655" y="31242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6C0000"/>
                </a:solidFill>
                <a:latin typeface="NikoshBAN" pitchFamily="2" charset="0"/>
                <a:cs typeface="NikoshBAN" pitchFamily="2" charset="0"/>
              </a:rPr>
              <a:t>১.১.২। পরিবেশ কি বলতে পারবে।</a:t>
            </a:r>
          </a:p>
          <a:p>
            <a:r>
              <a:rPr lang="bn-BD" sz="3600" dirty="0" smtClean="0">
                <a:solidFill>
                  <a:srgbClr val="6C0000"/>
                </a:solidFill>
                <a:latin typeface="NikoshBAN" pitchFamily="2" charset="0"/>
                <a:cs typeface="NikoshBAN" pitchFamily="2" charset="0"/>
              </a:rPr>
              <a:t>১.২.২। </a:t>
            </a:r>
            <a:r>
              <a:rPr lang="bn-BD" sz="3600" dirty="0">
                <a:solidFill>
                  <a:srgbClr val="6C0000"/>
                </a:solidFill>
                <a:latin typeface="NikoshBAN" pitchFamily="2" charset="0"/>
                <a:cs typeface="NikoshBAN" pitchFamily="2" charset="0"/>
              </a:rPr>
              <a:t>প্রাকৃতিক </a:t>
            </a:r>
            <a:r>
              <a:rPr lang="bn-BD" sz="3600" dirty="0" smtClean="0">
                <a:solidFill>
                  <a:srgbClr val="6C0000"/>
                </a:solidFill>
                <a:latin typeface="NikoshBAN" pitchFamily="2" charset="0"/>
                <a:cs typeface="NikoshBAN" pitchFamily="2" charset="0"/>
              </a:rPr>
              <a:t> পরিবেশ </a:t>
            </a:r>
            <a:r>
              <a:rPr lang="bn-BD" sz="3600" dirty="0">
                <a:solidFill>
                  <a:srgbClr val="6C0000"/>
                </a:solidFill>
                <a:latin typeface="NikoshBAN" pitchFamily="2" charset="0"/>
                <a:cs typeface="NikoshBAN" pitchFamily="2" charset="0"/>
              </a:rPr>
              <a:t>কি বলতে পারবে</a:t>
            </a:r>
            <a:r>
              <a:rPr lang="bn-BD" sz="3600" dirty="0" smtClean="0">
                <a:solidFill>
                  <a:srgbClr val="6C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6C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828800"/>
            <a:ext cx="4114800" cy="1015663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bn-BD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9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66800" y="1101436"/>
            <a:ext cx="6857999" cy="4685230"/>
            <a:chOff x="1600267" y="1101436"/>
            <a:chExt cx="5725324" cy="46852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67" y="1905000"/>
              <a:ext cx="5725324" cy="314368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600267" y="1101436"/>
              <a:ext cx="5725324" cy="70788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 err="1">
                  <a:solidFill>
                    <a:srgbClr val="221D3D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এসো</a:t>
              </a:r>
              <a:r>
                <a:rPr lang="en-US" sz="4000" b="1" u="sng" dirty="0">
                  <a:solidFill>
                    <a:srgbClr val="221D3D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u="sng" dirty="0" err="1">
                  <a:solidFill>
                    <a:srgbClr val="221D3D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4000" b="1" u="sng" dirty="0">
                  <a:solidFill>
                    <a:srgbClr val="221D3D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b="1" u="sng" dirty="0" smtClean="0">
                  <a:solidFill>
                    <a:srgbClr val="221D3D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কিছু</a:t>
              </a:r>
              <a:r>
                <a:rPr lang="en-US" sz="4000" b="1" u="sng" dirty="0" smtClean="0">
                  <a:solidFill>
                    <a:srgbClr val="221D3D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u="sng" dirty="0" err="1">
                  <a:solidFill>
                    <a:srgbClr val="221D3D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r>
                <a:rPr lang="en-US" sz="4000" b="1" u="sng" dirty="0">
                  <a:solidFill>
                    <a:srgbClr val="221D3D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u="sng" dirty="0" err="1" smtClean="0">
                  <a:solidFill>
                    <a:srgbClr val="221D3D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দেখি</a:t>
              </a:r>
              <a:r>
                <a:rPr lang="bn-BD" sz="4000" b="1" u="sng" dirty="0" smtClean="0">
                  <a:solidFill>
                    <a:srgbClr val="221D3D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b="1" u="sng" dirty="0">
                <a:solidFill>
                  <a:srgbClr val="221D3D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00267" y="5078780"/>
              <a:ext cx="5718396" cy="70788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b="1" u="sng" dirty="0">
                  <a:latin typeface="NikoshBAN" pitchFamily="2" charset="0"/>
                  <a:cs typeface="NikoshBAN" pitchFamily="2" charset="0"/>
                </a:rPr>
                <a:t>ছবিতে কি আছে </a:t>
              </a:r>
              <a:r>
                <a:rPr lang="bn-BD" sz="4000" b="1" u="sng" dirty="0" smtClean="0">
                  <a:latin typeface="NikoshBAN" pitchFamily="2" charset="0"/>
                  <a:cs typeface="NikoshBAN" pitchFamily="2" charset="0"/>
                </a:rPr>
                <a:t>তা বলি।</a:t>
              </a:r>
              <a:endParaRPr lang="en-US" sz="4000" b="1" u="sng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47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143000"/>
            <a:ext cx="701040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2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7010400" cy="447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1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156855"/>
            <a:ext cx="7010402" cy="447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9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52" y="1219200"/>
            <a:ext cx="705149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3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711</TotalTime>
  <Words>282</Words>
  <Application>Microsoft Office PowerPoint</Application>
  <PresentationFormat>On-screen Show (4:3)</PresentationFormat>
  <Paragraphs>74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Garamond</vt:lpstr>
      <vt:lpstr>NikoshBAN</vt:lpstr>
      <vt:lpstr>Vrinda</vt:lpstr>
      <vt:lpstr>Wingdings</vt:lpstr>
      <vt:lpstr>Couture</vt:lpstr>
      <vt:lpstr>PowerPoint Presentation</vt:lpstr>
      <vt:lpstr>শিক্ষক পরিচিতিঃ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Msi</dc:creator>
  <cp:lastModifiedBy>ismail - [2010]</cp:lastModifiedBy>
  <cp:revision>165</cp:revision>
  <dcterms:created xsi:type="dcterms:W3CDTF">2006-08-16T00:00:00Z</dcterms:created>
  <dcterms:modified xsi:type="dcterms:W3CDTF">2020-01-13T05:38:18Z</dcterms:modified>
</cp:coreProperties>
</file>