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7" r:id="rId8"/>
    <p:sldId id="264" r:id="rId9"/>
    <p:sldId id="266" r:id="rId10"/>
    <p:sldId id="262" r:id="rId11"/>
    <p:sldId id="274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127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65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90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654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330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83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179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999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49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508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464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425F-01C8-42E7-9A43-0C1606902A4B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803A-90A8-4E84-8CD0-2976C0BA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772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66666666666666666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305" y="1713994"/>
            <a:ext cx="5960343" cy="34386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340180" y="334851"/>
            <a:ext cx="3863662" cy="119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2022" y="153443"/>
            <a:ext cx="230531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277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4479" y="457200"/>
            <a:ext cx="235683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914" y="3442862"/>
            <a:ext cx="676692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 – প্রশ্নঃ আখলাকে হামিদার স্বরুপ কি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তার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দাও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6914" y="2181497"/>
            <a:ext cx="822224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দল ক – প্রশ্নঃ ‘মায়ের পদতলে সন্তানের  বেহেশত’ – বাক্যটি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ব্যাখ্যা কর  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904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7143" y="97844"/>
            <a:ext cx="2743200" cy="83099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ল্যায়ন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1824" y="1015044"/>
            <a:ext cx="57568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হাদিছ শরীফে মহানবী সঃ মায়ের কথা কয়বার বলেছেন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8112" y="2416009"/>
            <a:ext cx="820384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তোমাদের মধ্যে সেই উত্তম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 তার স্ত্রীর নিকট উত্তম – এটি  কার বানী-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3035" y="3777313"/>
            <a:ext cx="829399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যে ব্যক্তির কোন কন্যা সন্তান 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আর সে  ব্যক্তি জান্নাতে প্রবেশ করবে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/>
              <a:t>i</a:t>
            </a:r>
            <a:r>
              <a:rPr lang="en-US" sz="2400" dirty="0"/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  <a:p>
            <a:r>
              <a:rPr lang="en-US" sz="2400" dirty="0"/>
              <a:t>ii</a:t>
            </a:r>
            <a:r>
              <a:rPr lang="en-US" sz="2400" dirty="0" smtClean="0"/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তাচ্ছিল্য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  <a:p>
            <a:r>
              <a:rPr lang="en-US" sz="2400" dirty="0"/>
              <a:t>iii</a:t>
            </a:r>
            <a:r>
              <a:rPr lang="en-US" sz="2400" dirty="0" smtClean="0"/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88685" y="186573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6900" y="1773726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ক) ২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23502" y="1773726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খ)   ৩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10634" y="1773726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গ)    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97766" y="1773726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ঘ)  ১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27322" y="186572"/>
            <a:ext cx="198334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7322" y="186571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9434" y="208113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9590" y="3150625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3501" y="3150625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খ) মহানবী সঃ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615857" y="3134598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গ) মনীষী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36403" y="3150625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ঘ) পণ্ডিত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7629" y="183021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35530" y="179469"/>
            <a:ext cx="198334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16211" y="179469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24793" y="179467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3819" y="5712818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23500" y="5697478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10633" y="5688135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dirty="0" err="1"/>
              <a:t>i</a:t>
            </a:r>
            <a:r>
              <a:rPr lang="en-US" dirty="0"/>
              <a:t> 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16710" y="5689569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/>
              <a:t>i</a:t>
            </a:r>
            <a:r>
              <a:rPr lang="en-US" dirty="0"/>
              <a:t> 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97267" y="186228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17475" y="175738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17474" y="154196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22264" y="175737"/>
            <a:ext cx="198334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9410" y="6398629"/>
            <a:ext cx="453336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করুন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3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33" grpId="0" animBg="1"/>
      <p:bldP spid="37" grpId="0" animBg="1"/>
      <p:bldP spid="38" grpId="0" animBg="1"/>
      <p:bldP spid="39" grpId="0" animBg="1"/>
      <p:bldP spid="45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394" y="584701"/>
            <a:ext cx="253713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7132" y="5087155"/>
            <a:ext cx="861596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পরিবারে নারীর প্রতি কি ধরনের সম্মান দেখানো হয় সে বিষয়ে ১০  টি বাক্য লিখে আনবে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6" y="1474764"/>
            <a:ext cx="5215944" cy="3120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3249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651" y="286464"/>
            <a:ext cx="2603557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uslim-mother-daugh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40" y="1636583"/>
            <a:ext cx="5379057" cy="424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86738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2560" y="202628"/>
            <a:ext cx="3660817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মোহাম্মাদ আতিকুর রাহমান সহকারী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হাজারিবাগ গার্লস স্কুল অ্যান্ড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কলেজ। মোবাইল নম্বর  </a:t>
            </a:r>
            <a:r>
              <a:rPr lang="en-US" sz="2800" dirty="0" smtClean="0"/>
              <a:t>01714881587</a:t>
            </a:r>
            <a:r>
              <a:rPr lang="bn-IN" sz="2800" dirty="0" smtClean="0"/>
              <a:t> ইমেল আইডি </a:t>
            </a:r>
            <a:endParaRPr lang="en-US" sz="2800" dirty="0" smtClean="0"/>
          </a:p>
          <a:p>
            <a:r>
              <a:rPr lang="en-US" sz="2800" dirty="0" smtClean="0"/>
              <a:t>sbatikur@gmail.com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9408" y="3779023"/>
            <a:ext cx="3660817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দশম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ইসলাম ও নৈতিক শিক্ষা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০৩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– ০৫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/০৫/২০১৯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8665" y="218941"/>
            <a:ext cx="270456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37" t="7704" r="26050" b="7230"/>
          <a:stretch/>
        </p:blipFill>
        <p:spPr>
          <a:xfrm>
            <a:off x="528035" y="3547909"/>
            <a:ext cx="3631841" cy="3139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Right Arrow 3"/>
          <p:cNvSpPr/>
          <p:nvPr/>
        </p:nvSpPr>
        <p:spPr>
          <a:xfrm>
            <a:off x="4816699" y="4494727"/>
            <a:ext cx="1867436" cy="7727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832" y="475488"/>
            <a:ext cx="3340608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Lab-04\Desktop\80261775_2597597997189944_374468229060152524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216" y="437915"/>
            <a:ext cx="3316224" cy="280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9301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rIr morrz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3" y="831761"/>
            <a:ext cx="29718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ke bhalo bha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253" y="3897170"/>
            <a:ext cx="2971800" cy="235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orjada nar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586" y="826775"/>
            <a:ext cx="2998499" cy="237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64417" y="52038"/>
            <a:ext cx="480382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নিচের ছবি গুলো লক্ষ্য কর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2554" y="3230693"/>
            <a:ext cx="299849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অধিকারের দিক থেকে নারী পুরুষ সমান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7585" y="6213027"/>
            <a:ext cx="299849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 সেবায় ব্য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সন্তান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9253" y="6253620"/>
            <a:ext cx="299849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একটি অংশ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7586" y="3343172"/>
            <a:ext cx="299849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পুরুষ উভয় সমান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843"/>
          <a:stretch/>
        </p:blipFill>
        <p:spPr>
          <a:xfrm>
            <a:off x="6897586" y="3897170"/>
            <a:ext cx="2998499" cy="229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36923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470" y="1312541"/>
            <a:ext cx="953036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সম্মানবোধ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328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458" y="2202288"/>
            <a:ext cx="959476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741363" algn="l"/>
              </a:tabLs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নারীর প্রতি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সম্মানবোধ কী তা বলতে পারবে</a:t>
            </a:r>
          </a:p>
          <a:p>
            <a:pPr>
              <a:tabLst>
                <a:tab pos="457200" algn="l"/>
                <a:tab pos="741363" algn="l"/>
              </a:tabLs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নারীর প্রতি সম্মানবোধের গুরুত্ব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বর্ননা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করতে পারবে </a:t>
            </a:r>
          </a:p>
          <a:p>
            <a:pPr>
              <a:tabLst>
                <a:tab pos="741363" algn="l"/>
              </a:tabLs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কীভাবে নারীর প্রতি সম্মান দেখানো যায়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করতে পারবে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7605" y="0"/>
            <a:ext cx="2021983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5763" y="1121014"/>
            <a:ext cx="477806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856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721" y="5577655"/>
            <a:ext cx="932323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আল্লাহ তায়ালা নারী পুরুষের সমান সম্মান দিয়ে বলেন,</a:t>
            </a:r>
            <a:r>
              <a:rPr lang="ar-SA" sz="2800" dirty="0" smtClean="0">
                <a:latin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ন্যায়সংগত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সুরা আল বাকারা-২২৮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ar-SA" sz="2800" dirty="0" smtClean="0">
              <a:latin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02721" y="212317"/>
            <a:ext cx="3862590" cy="107538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অধিকারের দিক থেকে নারী পুরুষ সমান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58" y="212317"/>
            <a:ext cx="4211391" cy="3206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931" t="14905" r="38617" b="76255"/>
          <a:stretch/>
        </p:blipFill>
        <p:spPr>
          <a:xfrm>
            <a:off x="2102721" y="3966323"/>
            <a:ext cx="9323231" cy="1480889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4062549" y="2521130"/>
            <a:ext cx="2701787" cy="1201783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 প্রসঙ্গে মহান আল্লাহর  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বানী-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357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3052" y="4759559"/>
            <a:ext cx="656843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আল্লাহ তায়ালা বলেন, হে মানব সম্প্রদায় আমি তোমাদের সৃষ্টি করেছি এক পুরুষ ও নারী হতে – সুরা আল হুযুরাত – ১৩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6079" y="115713"/>
            <a:ext cx="628541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khlake ham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1" y="1164273"/>
            <a:ext cx="3949001" cy="38779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953" t="28529" r="38764" b="64316"/>
          <a:stretch/>
        </p:blipFill>
        <p:spPr>
          <a:xfrm>
            <a:off x="4874619" y="2934638"/>
            <a:ext cx="6536871" cy="14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own Arrow Callout 6"/>
          <p:cNvSpPr/>
          <p:nvPr/>
        </p:nvSpPr>
        <p:spPr>
          <a:xfrm>
            <a:off x="7093131" y="1293223"/>
            <a:ext cx="3317966" cy="1240344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 প্রসঙ্গে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আল্লাহর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বানী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67848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3615" y="3108960"/>
            <a:ext cx="501774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সন্তান মাকে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খাওয়াচ্ছেন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2" r="5566"/>
          <a:stretch/>
        </p:blipFill>
        <p:spPr>
          <a:xfrm>
            <a:off x="6413615" y="143691"/>
            <a:ext cx="5017742" cy="2965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19349" y="287383"/>
            <a:ext cx="381435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হিসেবে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422" t="34048" r="27287" b="28413"/>
          <a:stretch/>
        </p:blipFill>
        <p:spPr>
          <a:xfrm>
            <a:off x="1463039" y="3915804"/>
            <a:ext cx="9968317" cy="2804756"/>
          </a:xfrm>
          <a:prstGeom prst="rect">
            <a:avLst/>
          </a:prstGeom>
        </p:spPr>
      </p:pic>
      <p:sp>
        <p:nvSpPr>
          <p:cNvPr id="8" name="Down Arrow Callout 7"/>
          <p:cNvSpPr/>
          <p:nvPr/>
        </p:nvSpPr>
        <p:spPr>
          <a:xfrm>
            <a:off x="1463040" y="1658983"/>
            <a:ext cx="3200400" cy="1449977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 প্রসঙ্গে </a:t>
            </a:r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 সঃ এর </a:t>
            </a:r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বানী -  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529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188720" y="2782389"/>
            <a:ext cx="9951689" cy="3966811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1148"/>
              </a:avLst>
            </a:prstTxWarp>
          </a:bodyPr>
          <a:lstStyle/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মমতার মহল</a:t>
            </a: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পিপাসার জল</a:t>
            </a: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ভালোবাসার সি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ন্ধু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উত্তম বন্ধু </a:t>
            </a: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ব্যথার অষুধ </a:t>
            </a: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কষ্টের মাঝে সুখ</a:t>
            </a: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চাঁদের ঝিলিক</a:t>
            </a: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সর্গের মালিক</a:t>
            </a: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পৃথিবীতে একটাই জান্নাত আর সেটি হল </a:t>
            </a:r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NikoshBAN" pitchFamily="2" charset="0"/>
                <a:cs typeface="NikoshBAN" pitchFamily="2" charset="0"/>
              </a:rPr>
              <a:t>মা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747234" y="979713"/>
            <a:ext cx="8311166" cy="1245111"/>
          </a:xfrm>
          <a:prstGeom prst="rect">
            <a:avLst/>
          </a:prstGeom>
          <a:noFill/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bn-IN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NikoshBAN" pitchFamily="2" charset="0"/>
                <a:cs typeface="NikoshBAN" pitchFamily="2" charset="0"/>
              </a:rPr>
              <a:t>নারী হিসেবে মা 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uslim-mother-daugh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186" y="1147363"/>
            <a:ext cx="2990403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="" xmlns:p14="http://schemas.microsoft.com/office/powerpoint/2010/main" val="571473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458</Words>
  <Application>Microsoft Office PowerPoint</Application>
  <PresentationFormat>Custom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Lab-04</cp:lastModifiedBy>
  <cp:revision>132</cp:revision>
  <dcterms:created xsi:type="dcterms:W3CDTF">2019-05-07T04:37:50Z</dcterms:created>
  <dcterms:modified xsi:type="dcterms:W3CDTF">2020-01-11T12:06:06Z</dcterms:modified>
</cp:coreProperties>
</file>