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7" r:id="rId2"/>
    <p:sldId id="256" r:id="rId3"/>
    <p:sldId id="261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495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9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664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00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3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3E55-52C0-4904-8213-0E6E1CE7BDDE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A322E9-62EB-4E9E-BD95-41D967648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0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9433" y="1146412"/>
            <a:ext cx="7492621" cy="5418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bn-BD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শুভ </a:t>
            </a:r>
            <a:r>
              <a:rPr lang="bn-BD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সকাল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2" y="1314217"/>
            <a:ext cx="3090372" cy="23267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1401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558" y="2348196"/>
            <a:ext cx="3178198" cy="1723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34" y="2348196"/>
            <a:ext cx="3078236" cy="1723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93" y="2295844"/>
            <a:ext cx="3931553" cy="182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00251" y="4844955"/>
            <a:ext cx="11764370" cy="1310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জাতের মাছ</a:t>
            </a:r>
            <a:endParaRPr lang="en-US" sz="8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3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4222" y="970670"/>
            <a:ext cx="7610622" cy="3995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2"/>
                </a:solidFill>
              </a:rPr>
              <a:t>পাঠ শিরোনাম 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</a:rPr>
              <a:t>মাছ চাষ </a:t>
            </a:r>
            <a:endParaRPr lang="bn-BD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33" y="259308"/>
            <a:ext cx="8366077" cy="674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</a:rPr>
              <a:t>পরিচিতি</a:t>
            </a:r>
          </a:p>
          <a:p>
            <a:pPr algn="ctr"/>
            <a:r>
              <a:rPr lang="bn-BD" sz="5400" dirty="0" smtClean="0">
                <a:solidFill>
                  <a:srgbClr val="7030A0"/>
                </a:solidFill>
              </a:rPr>
              <a:t>মহাম্মাদঃ মঞ্জুরুল হক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</a:rPr>
              <a:t>প্রধান শিক্ষক 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</a:rPr>
              <a:t>শাহ্‌ নগর বালিকা উচ্চ বিদ্যালয়  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</a:rPr>
              <a:t>শাজাহানপুর, বগুড়া ।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0" y="18970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9045" y="337714"/>
            <a:ext cx="4026089" cy="1262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</a:rPr>
              <a:t>শিখন ফল 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9609" y="1774343"/>
            <a:ext cx="6741994" cy="644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পাঠ শেষে জানতে পাড়বে বিভিন্ন মাছের নাম।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2852382"/>
            <a:ext cx="978408" cy="576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5091" y="2806055"/>
            <a:ext cx="6741994" cy="581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পাঠ শেষে জানতে পাড়বে বিভিন্ন রোগের নাম  ।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8235" y="3979994"/>
            <a:ext cx="910173" cy="45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74235" y="3889417"/>
            <a:ext cx="6810232" cy="651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পাঠ শেষে জানতে পাড়বে মাছের চাষ  সম্পর্কে ।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5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7108" y="829994"/>
            <a:ext cx="9847384" cy="5430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2"/>
                </a:solidFill>
              </a:rPr>
              <a:t>বাড়ির কাজ </a:t>
            </a:r>
          </a:p>
          <a:p>
            <a:pPr algn="ctr"/>
            <a:r>
              <a:rPr lang="bn-BD" sz="7200" dirty="0" smtClean="0">
                <a:solidFill>
                  <a:schemeClr val="tx1"/>
                </a:solidFill>
              </a:rPr>
              <a:t>আগামীকাল মাছের খাদ্য সম্পর্কে লিখে নিয়ে আসবে।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4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958" y="713095"/>
            <a:ext cx="7287904" cy="5431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সবাইকে ধন্যবাদ 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1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62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Mukta</dc:creator>
  <cp:lastModifiedBy>Mukta</cp:lastModifiedBy>
  <cp:revision>19</cp:revision>
  <dcterms:created xsi:type="dcterms:W3CDTF">2020-01-12T15:45:14Z</dcterms:created>
  <dcterms:modified xsi:type="dcterms:W3CDTF">2020-01-13T04:18:51Z</dcterms:modified>
</cp:coreProperties>
</file>