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AE76-B67A-4A86-89E7-231632EA71F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EB37-8C28-412B-8CF3-B9F4911DB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77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AE76-B67A-4A86-89E7-231632EA71F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EB37-8C28-412B-8CF3-B9F4911DB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13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AE76-B67A-4A86-89E7-231632EA71F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EB37-8C28-412B-8CF3-B9F4911DB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1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AE76-B67A-4A86-89E7-231632EA71F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EB37-8C28-412B-8CF3-B9F4911DB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805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AE76-B67A-4A86-89E7-231632EA71F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EB37-8C28-412B-8CF3-B9F4911DB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55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AE76-B67A-4A86-89E7-231632EA71F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EB37-8C28-412B-8CF3-B9F4911DB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7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AE76-B67A-4A86-89E7-231632EA71F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EB37-8C28-412B-8CF3-B9F4911DB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2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AE76-B67A-4A86-89E7-231632EA71F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EB37-8C28-412B-8CF3-B9F4911DB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421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AE76-B67A-4A86-89E7-231632EA71F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EB37-8C28-412B-8CF3-B9F4911DB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17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AE76-B67A-4A86-89E7-231632EA71F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EB37-8C28-412B-8CF3-B9F4911DB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9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AE76-B67A-4A86-89E7-231632EA71F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EB37-8C28-412B-8CF3-B9F4911DB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19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0AE76-B67A-4A86-89E7-231632EA71F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3EB37-8C28-412B-8CF3-B9F4911DB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910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31686" y="914398"/>
            <a:ext cx="6512313" cy="7694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শুভ</a:t>
            </a:r>
            <a:r>
              <a:rPr lang="en-US" sz="4400" dirty="0" smtClean="0"/>
              <a:t> </a:t>
            </a:r>
            <a:r>
              <a:rPr lang="en-US" sz="4400" dirty="0" err="1" smtClean="0"/>
              <a:t>সকাল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55807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257591" y="758282"/>
            <a:ext cx="53514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শিক্ষক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পরিচিতি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মোঃ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হুমায়ুন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কবীর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প্রভাষক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r>
              <a:rPr lang="bn-BD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পদাথ বিজ্ঞান</a:t>
            </a:r>
          </a:p>
          <a:p>
            <a:r>
              <a:rPr lang="bn-BD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জোড়া নজমুল  উলুম কামিল মাদরাসা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789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2398627" y="1237784"/>
            <a:ext cx="5998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FFC000"/>
                </a:solidFill>
              </a:rPr>
              <a:t>পাঠ শিরোনাম</a:t>
            </a:r>
          </a:p>
          <a:p>
            <a:r>
              <a:rPr lang="bn-BD" dirty="0" smtClean="0">
                <a:solidFill>
                  <a:srgbClr val="FFC000"/>
                </a:solidFill>
              </a:rPr>
              <a:t>কাজ ও ক্ষমতা 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51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6049" y="1215481"/>
            <a:ext cx="7248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কাজ কী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654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399" y="334536"/>
            <a:ext cx="6768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i="1" dirty="0" smtClean="0">
                <a:solidFill>
                  <a:schemeClr val="accent6">
                    <a:lumMod val="50000"/>
                  </a:schemeClr>
                </a:solidFill>
              </a:rPr>
              <a:t>কাজ বলিতে বুঝি কোন বস্ততে বল প্রয়োগ করলে যদি  বস্তটির সরন হয় তবে প্রদত্ত বল ও সরনের গুনফলকে কাজ বলে।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797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9659" y="2631688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ক্ষমতা কাকে বলে 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690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1250051" y="1338146"/>
            <a:ext cx="34334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কাজ করার হারকে ক্ষমতা বলে । ক্ষমতা কে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P </a:t>
            </a:r>
            <a:r>
              <a:rPr lang="bn-BD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দ্বারা প্রকাশ করা হয়।</a:t>
            </a:r>
          </a:p>
          <a:p>
            <a:r>
              <a:rPr lang="bn-BD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ক্ষমতার একক ওয়াট পার সেকেন্ড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249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6839" y="825190"/>
            <a:ext cx="7973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chemeClr val="accent4">
                    <a:lumMod val="50000"/>
                  </a:schemeClr>
                </a:solidFill>
              </a:rPr>
              <a:t>সবাইকে ধন্যবাদ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680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68</Words>
  <Application>Microsoft Office PowerPoint</Application>
  <PresentationFormat>Widescreen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Kaium</dc:creator>
  <cp:lastModifiedBy>Kaium</cp:lastModifiedBy>
  <cp:revision>6</cp:revision>
  <dcterms:created xsi:type="dcterms:W3CDTF">2020-01-13T04:14:00Z</dcterms:created>
  <dcterms:modified xsi:type="dcterms:W3CDTF">2020-01-13T04:51:34Z</dcterms:modified>
</cp:coreProperties>
</file>