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23CB2-2591-4978-893B-B185B9E41201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B6A75-C004-4EF0-8737-C143282BC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B6A75-C004-4EF0-8737-C143282BC5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3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1" y="6454779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9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4343400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09825"/>
            <a:ext cx="51816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992915" y="2293688"/>
            <a:ext cx="1670525" cy="200761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7292" y="1459294"/>
            <a:ext cx="13716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314" y="3521233"/>
            <a:ext cx="13716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174" y="1404702"/>
            <a:ext cx="13716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Content Placeholder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220" y="4421985"/>
            <a:ext cx="13716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640" y="344203"/>
            <a:ext cx="13716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296" y="3555032"/>
            <a:ext cx="13716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4986627" y="2293688"/>
            <a:ext cx="1670525" cy="20076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328314" y="344204"/>
            <a:ext cx="2950529" cy="694617"/>
          </a:xfrm>
          <a:prstGeom prst="chevron">
            <a:avLst>
              <a:gd name="adj" fmla="val 396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18" tIns="45710" rIns="91418" bIns="45710" anchor="ctr"/>
          <a:lstStyle/>
          <a:p>
            <a:pPr algn="ctr" eaLnBrk="0" hangingPunct="0">
              <a:defRPr/>
            </a:pPr>
            <a:r>
              <a:rPr lang="en-US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09" y="1787178"/>
            <a:ext cx="314614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১.হার্ডওয়্যারঃ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উপযুক্ত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lvl="0" algn="just" fontAlgn="base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0" algn="just" fontAlgn="base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কম্পিউটার,টেলিফোন,ক্যামেরা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রেডিও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572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2" grpId="1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74107" y="334076"/>
            <a:ext cx="2424387" cy="619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37" y="2031753"/>
            <a:ext cx="2057400" cy="258495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78" y="2031800"/>
            <a:ext cx="2057400" cy="258495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0723" y="2034822"/>
            <a:ext cx="2057400" cy="255082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0" y="2031753"/>
            <a:ext cx="2057400" cy="258495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26296" y="1178565"/>
            <a:ext cx="352000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36231" y="1160551"/>
            <a:ext cx="2700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057" y="5101863"/>
            <a:ext cx="8776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সমাধানের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ভাষায়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নির্দেশনার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কতগুলো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293" y="5108788"/>
            <a:ext cx="87766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অপারেটিং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ব্রাউজিং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সফটওয়্যার,কমিউনিকেশন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45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5" grpId="0"/>
      <p:bldP spid="15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0301" y="315526"/>
            <a:ext cx="2536981" cy="6653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4658" y="1270389"/>
            <a:ext cx="3275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5705" y="1274893"/>
            <a:ext cx="4370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ক্টি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ভিটি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28" y="2075568"/>
            <a:ext cx="2647867" cy="310061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552" y="2075568"/>
            <a:ext cx="2647867" cy="310061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888" y="2075569"/>
            <a:ext cx="2647867" cy="31393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14952" y="5418161"/>
            <a:ext cx="87516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মেরুদন্ড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উপাত্ত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পৌঁছাতে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98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05577" y="278415"/>
            <a:ext cx="2475566" cy="6196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8512" y="1000491"/>
            <a:ext cx="3275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9306" y="988076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827" y="5478469"/>
            <a:ext cx="8730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যেহেতু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,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বাস্তবায়নের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সচেতনতা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অবকাঠামো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Image result for à¦®à¦¾à¦¨à§à¦·à§à¦° à¦à§à¦à¦¾à¦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274" y="1762935"/>
            <a:ext cx="4743450" cy="35718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79579" y="354195"/>
            <a:ext cx="3368438" cy="9134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b="1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7391" y="2506967"/>
            <a:ext cx="6790763" cy="89786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58153" y="397573"/>
            <a:ext cx="1338828" cy="1239363"/>
            <a:chOff x="7222010" y="322589"/>
            <a:chExt cx="1785104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7851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21084" y="4242207"/>
            <a:ext cx="7871774" cy="2408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	খ.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কানে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ক্টি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	ঘ.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ইনফরমেশন</a:t>
            </a:r>
            <a:endParaRPr lang="en-US" sz="320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ঙ.মানুষের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7175" y="3484438"/>
            <a:ext cx="1569211" cy="71082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1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5936" y="170515"/>
            <a:ext cx="213928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897" y="1358118"/>
            <a:ext cx="6868235" cy="5281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১.বিশ্বগ্রামের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কানেক্টিভিটি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টানাতে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i.জীবনযাত্রার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ii.নতুন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iii.সামাজিক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ও  ii   (খ) ii ও iii    (গ)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   (ঘ)  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 ও iii    </a:t>
            </a:r>
          </a:p>
          <a:p>
            <a:pPr>
              <a:buNone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59553" y="1385739"/>
            <a:ext cx="142277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59553" y="4729499"/>
            <a:ext cx="142277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59553" y="2661641"/>
            <a:ext cx="142277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678" y="3907499"/>
            <a:ext cx="8656430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আমাদের দেশে কোন কোন ক্ষেত্র সম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 বিশ্বগ্রামের সুবিধা পরিলক্ষিত </a:t>
            </a:r>
            <a:r>
              <a:rPr lang="bn-BD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spc="47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spc="47" dirty="0">
              <a:ln w="1143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829" y="211875"/>
            <a:ext cx="3780090" cy="2715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que 5"/>
          <p:cNvSpPr/>
          <p:nvPr/>
        </p:nvSpPr>
        <p:spPr>
          <a:xfrm>
            <a:off x="1875714" y="513845"/>
            <a:ext cx="2821278" cy="838200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857750"/>
            <a:ext cx="8915400" cy="123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শিক্ষক,রাজবাড়ী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56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05 0.0222 L -0.6573 0.0111 " pathEditMode="relative" rAng="0" ptsTypes="AA">
                                      <p:cBhvr>
                                        <p:cTn id="9" dur="1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17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857750"/>
            <a:ext cx="8915400" cy="1238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শিক্ষক,রাজবাড়ী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5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05 0.0222 L -0.6573 0.0111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17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241743" y="451587"/>
            <a:ext cx="2384947" cy="717778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5208895" y="4114800"/>
            <a:ext cx="3858905" cy="2545305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শ্রেণি:আলিম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kern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তারিখ:১২/০১/২০২০</a:t>
            </a:r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61485" y="3581399"/>
            <a:ext cx="3953315" cy="3090097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just">
              <a:defRPr/>
            </a:pP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just">
              <a:defRPr/>
            </a:pP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রহমানিয়া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শাজাহানপুর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০১৭২৫৬৩৭৭৩৮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97791" y="1196663"/>
            <a:ext cx="1847567" cy="2562234"/>
            <a:chOff x="8263721" y="1210309"/>
            <a:chExt cx="2463423" cy="2979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3721" y="1210309"/>
              <a:ext cx="2463423" cy="2979553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8263721" y="3737811"/>
              <a:ext cx="2463423" cy="4520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2667000" cy="21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693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770" y="1533405"/>
            <a:ext cx="3799573" cy="392994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89" y="1533405"/>
            <a:ext cx="3781085" cy="392994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264322" y="5625322"/>
            <a:ext cx="1354798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4395" y="5625322"/>
            <a:ext cx="2005409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6288" y="470036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600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sz="3600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3600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</a:t>
            </a:r>
            <a:r>
              <a:rPr lang="en-US" sz="3600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695" y="463806"/>
            <a:ext cx="8271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2679" y="457148"/>
            <a:ext cx="4223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0" grpId="1"/>
      <p:bldP spid="11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522659" y="357303"/>
            <a:ext cx="3913679" cy="958373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5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5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4661" y="1461403"/>
            <a:ext cx="23759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857" y="2456177"/>
            <a:ext cx="3357348" cy="4094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587686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9947" y="2198262"/>
            <a:ext cx="7432719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4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৩.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444" y="301740"/>
            <a:ext cx="277585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60" y="1818520"/>
            <a:ext cx="3783795" cy="388559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627" y="1818518"/>
            <a:ext cx="3783795" cy="388559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08142" y="490146"/>
            <a:ext cx="6884809" cy="6419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78976" y="5868257"/>
            <a:ext cx="1473098" cy="4109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5783" y="5868257"/>
            <a:ext cx="1473098" cy="4109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7941" y="728961"/>
            <a:ext cx="8456944" cy="671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হ্যাঁ,এগুলো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56724" y="504987"/>
            <a:ext cx="6884809" cy="6419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940" y="728961"/>
            <a:ext cx="8576687" cy="671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3068" y="457166"/>
            <a:ext cx="382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7847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37" y="1295828"/>
            <a:ext cx="2049781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627" y="1295828"/>
            <a:ext cx="2049781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à¦à§à¦²à¦¿à¦«à§à¦¨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386" y="1284185"/>
            <a:ext cx="2049781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001" y="4035458"/>
            <a:ext cx="2049781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07" y="4035458"/>
            <a:ext cx="2049784" cy="214190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250312" y="3531613"/>
            <a:ext cx="1898408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3839" y="3529702"/>
            <a:ext cx="1898408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5322" y="6269337"/>
            <a:ext cx="1898408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58900" y="6257695"/>
            <a:ext cx="1898408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14220" y="3515188"/>
            <a:ext cx="1898408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08" y="4013953"/>
            <a:ext cx="2009950" cy="2153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3417374" y="6257694"/>
            <a:ext cx="1898408" cy="426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88748" y="268643"/>
            <a:ext cx="3422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4266" y="347429"/>
            <a:ext cx="5788154" cy="5339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8805" y="303967"/>
            <a:ext cx="8767989" cy="5339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 বিভিন্ন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 সাথে </a:t>
            </a:r>
            <a:r>
              <a:rPr lang="as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 descr="Related ima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12" y="1129392"/>
            <a:ext cx="4031629" cy="418283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283" y="1129391"/>
            <a:ext cx="4031629" cy="4182839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Rounded Rectangle 22"/>
          <p:cNvSpPr/>
          <p:nvPr/>
        </p:nvSpPr>
        <p:spPr>
          <a:xfrm>
            <a:off x="430883" y="5732308"/>
            <a:ext cx="8364777" cy="75557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মুঠোয়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891018" y="285363"/>
            <a:ext cx="1342034" cy="1239363"/>
            <a:chOff x="7222010" y="322589"/>
            <a:chExt cx="1789379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7893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৩ 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Plaque 8"/>
          <p:cNvSpPr/>
          <p:nvPr/>
        </p:nvSpPr>
        <p:spPr>
          <a:xfrm>
            <a:off x="2783197" y="370278"/>
            <a:ext cx="3229588" cy="753120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5400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553" y="5559002"/>
            <a:ext cx="4568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 algn="just">
              <a:buFont typeface="Wingdings" panose="05000000000000000000" pitchFamily="2" charset="2"/>
              <a:buChar char="q"/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883" y="1674957"/>
            <a:ext cx="6350918" cy="3682701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4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28850" y="435594"/>
            <a:ext cx="4301604" cy="8609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0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kern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371" y="2092442"/>
            <a:ext cx="8697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as-IN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 বা গ্লোবাল ভিলেজ বলতে সাধারণত এমন একটি 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as-IN" sz="2800" dirty="0" smtClean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বোঝানো হয় যেখানে বিশ্বের বিভিন্ন প্রান্তের লোকজন পরস্পরের সাথে সহজে যাতায়াত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 ও ইলেকট্রনিক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মাধ্যমে যুক্ত থেকে এবং ক্রমেই একটি একক কমিউনিটিতে পরিণত হয়।</a:t>
            </a:r>
            <a:endParaRPr lang="en-US" sz="280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527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382</Words>
  <Application>Microsoft Office PowerPoint</Application>
  <PresentationFormat>On-screen Show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RAJBARI MADRASAH</cp:lastModifiedBy>
  <cp:revision>17</cp:revision>
  <dcterms:created xsi:type="dcterms:W3CDTF">2006-08-16T00:00:00Z</dcterms:created>
  <dcterms:modified xsi:type="dcterms:W3CDTF">2019-12-30T04:55:25Z</dcterms:modified>
</cp:coreProperties>
</file>