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57" r:id="rId6"/>
    <p:sldId id="261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62" r:id="rId16"/>
    <p:sldId id="279" r:id="rId17"/>
    <p:sldId id="280" r:id="rId18"/>
    <p:sldId id="281" r:id="rId19"/>
    <p:sldId id="278" r:id="rId20"/>
    <p:sldId id="264" r:id="rId21"/>
    <p:sldId id="263" r:id="rId22"/>
    <p:sldId id="266" r:id="rId23"/>
    <p:sldId id="265" r:id="rId24"/>
    <p:sldId id="269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45DA-58DA-4B3E-8139-D843F43E1DF7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97F3-A72A-458A-A2E0-76717E27E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3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45DA-58DA-4B3E-8139-D843F43E1DF7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97F3-A72A-458A-A2E0-76717E27E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9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45DA-58DA-4B3E-8139-D843F43E1DF7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97F3-A72A-458A-A2E0-76717E27E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5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45DA-58DA-4B3E-8139-D843F43E1DF7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97F3-A72A-458A-A2E0-76717E27E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4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45DA-58DA-4B3E-8139-D843F43E1DF7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97F3-A72A-458A-A2E0-76717E27E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4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45DA-58DA-4B3E-8139-D843F43E1DF7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97F3-A72A-458A-A2E0-76717E27E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1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45DA-58DA-4B3E-8139-D843F43E1DF7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97F3-A72A-458A-A2E0-76717E27E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1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45DA-58DA-4B3E-8139-D843F43E1DF7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97F3-A72A-458A-A2E0-76717E27E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1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45DA-58DA-4B3E-8139-D843F43E1DF7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97F3-A72A-458A-A2E0-76717E27E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5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45DA-58DA-4B3E-8139-D843F43E1DF7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97F3-A72A-458A-A2E0-76717E27E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6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45DA-58DA-4B3E-8139-D843F43E1DF7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97F3-A72A-458A-A2E0-76717E27E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2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245DA-58DA-4B3E-8139-D843F43E1DF7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97F3-A72A-458A-A2E0-76717E27E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1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ran81hossen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92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83285" y="700486"/>
            <a:ext cx="7016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সকলকে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6423" y="1171315"/>
            <a:ext cx="877930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9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 </a:t>
            </a:r>
            <a:r>
              <a:rPr lang="bn-IN" sz="19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9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9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19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99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38" l="4430" r="892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723" y="2768957"/>
            <a:ext cx="2009104" cy="38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92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5535" y="213916"/>
            <a:ext cx="10800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তারাও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প্রয়োজনমতো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কাজটুকু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সেরে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133" y="1537355"/>
            <a:ext cx="4943385" cy="4943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2801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92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5535" y="213916"/>
            <a:ext cx="10800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ফোনও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সিনেমা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32" y="1673999"/>
            <a:ext cx="6461388" cy="4531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533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92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5535" y="213916"/>
            <a:ext cx="10800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এসএমএস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72" y="1614628"/>
            <a:ext cx="5665907" cy="4576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15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92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5535" y="213916"/>
            <a:ext cx="10800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টাকাও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06" y="1243567"/>
            <a:ext cx="4576310" cy="4576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8046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499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92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5535" y="213916"/>
            <a:ext cx="10800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833" y="1614628"/>
            <a:ext cx="6047986" cy="4576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325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92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72690" y="4962346"/>
            <a:ext cx="2393508" cy="70788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ষকের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6" y="852345"/>
            <a:ext cx="2687552" cy="4042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71272" y="208830"/>
            <a:ext cx="8449456" cy="995422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াঠ্যবইয়ের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প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20BEA2-7298-476B-9BEA-720EA2799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90" y="1660622"/>
            <a:ext cx="7135998" cy="4657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473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92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4124" y="233259"/>
            <a:ext cx="4089251" cy="70788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ষার্থীদের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একাকী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28" y="1097132"/>
            <a:ext cx="2483770" cy="4042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20BEA2-7298-476B-9BEA-720EA2799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34" y="1482302"/>
            <a:ext cx="7135998" cy="4657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287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92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220BEA2-7298-476B-9BEA-720EA2799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80" y="412421"/>
            <a:ext cx="7439640" cy="5218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D51F6A-8D79-470A-8833-4054C35A3E99}"/>
              </a:ext>
            </a:extLst>
          </p:cNvPr>
          <p:cNvSpPr txBox="1"/>
          <p:nvPr/>
        </p:nvSpPr>
        <p:spPr>
          <a:xfrm>
            <a:off x="1092861" y="5715036"/>
            <a:ext cx="110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83327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92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5724" y="437599"/>
            <a:ext cx="4089251" cy="70788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ষার্থীদের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4" y="1482302"/>
            <a:ext cx="4296318" cy="3203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20BEA2-7298-476B-9BEA-720EA2799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86" y="819798"/>
            <a:ext cx="6639057" cy="4657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D51F6A-8D79-470A-8833-4054C35A3E99}"/>
              </a:ext>
            </a:extLst>
          </p:cNvPr>
          <p:cNvSpPr txBox="1"/>
          <p:nvPr/>
        </p:nvSpPr>
        <p:spPr>
          <a:xfrm>
            <a:off x="722541" y="5715036"/>
            <a:ext cx="10746919" cy="908864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 একজন পড়বে আর বাকিরা শুনবে ও তাকে অনুসরণ করবে।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16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92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C3DB1D3-7705-4DE4-A57D-CBC4817D9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97" y="1554316"/>
            <a:ext cx="6639057" cy="4657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AA9C55-0206-477A-AAE5-E71BF2C3E4AB}"/>
              </a:ext>
            </a:extLst>
          </p:cNvPr>
          <p:cNvSpPr txBox="1"/>
          <p:nvPr/>
        </p:nvSpPr>
        <p:spPr>
          <a:xfrm>
            <a:off x="480714" y="283753"/>
            <a:ext cx="5860125" cy="70788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পাঠ্যাংশের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95657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879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09924" y="545494"/>
            <a:ext cx="46235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চ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bn-IN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বাইল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endParaRPr lang="bn-IN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 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endParaRPr lang="bn-IN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82" y="3014973"/>
            <a:ext cx="2052983" cy="276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8D3A87-C77E-4D6D-A414-E836C4B0B137}"/>
              </a:ext>
            </a:extLst>
          </p:cNvPr>
          <p:cNvSpPr/>
          <p:nvPr/>
        </p:nvSpPr>
        <p:spPr>
          <a:xfrm>
            <a:off x="288388" y="999928"/>
            <a:ext cx="5665849" cy="5078313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3600" dirty="0">
              <a:ln w="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ইমরান হোসেন</a:t>
            </a:r>
          </a:p>
          <a:p>
            <a:pPr algn="ctr"/>
            <a:r>
              <a:rPr lang="bn-IN" sz="3600" dirty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কাট্টলী নূরুল হক চৌধুরী সরকারি প্রাথমিক বিদ্যালয়, পাহাড়তলী, চট্টগ্রাম।</a:t>
            </a:r>
          </a:p>
          <a:p>
            <a:pPr algn="ctr"/>
            <a:r>
              <a:rPr lang="en-US" sz="3600" dirty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emran81hossen@gmail.com</a:t>
            </a:r>
            <a:endParaRPr lang="en-US" sz="3600" dirty="0">
              <a:ln w="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sz="3600" dirty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আইডিঃ</a:t>
            </a:r>
            <a:r>
              <a:rPr lang="en-US" sz="3600" dirty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emran81hossen</a:t>
            </a:r>
            <a:endParaRPr lang="en-US" sz="3600" dirty="0">
              <a:ln w="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01819-893135</a:t>
            </a:r>
          </a:p>
          <a:p>
            <a:pPr algn="ctr"/>
            <a:endParaRPr lang="en-US" sz="3600" dirty="0">
              <a:ln w="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CFCE93-C72F-4042-A818-6666DA551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51" y="1229459"/>
            <a:ext cx="1186616" cy="1186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B8915A-676B-4B45-86CA-DACDB194A8CF}"/>
              </a:ext>
            </a:extLst>
          </p:cNvPr>
          <p:cNvSpPr/>
          <p:nvPr/>
        </p:nvSpPr>
        <p:spPr>
          <a:xfrm>
            <a:off x="5050784" y="0"/>
            <a:ext cx="1806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u="sng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u="sng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u="sng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u="sng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u="sng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u="sng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u="sng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bn-IN" sz="4800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33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92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347326" y="208707"/>
            <a:ext cx="701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711410" y="1543237"/>
            <a:ext cx="2186609" cy="61264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711411" y="3030778"/>
            <a:ext cx="2186609" cy="61264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86018" y="4305643"/>
            <a:ext cx="2186609" cy="61264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711411" y="5539965"/>
            <a:ext cx="2186609" cy="61264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এসএমএস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Flowchart: Card 15"/>
          <p:cNvSpPr/>
          <p:nvPr/>
        </p:nvSpPr>
        <p:spPr>
          <a:xfrm>
            <a:off x="4043944" y="1232507"/>
            <a:ext cx="5320222" cy="1150908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কম্পিউটারগুলোকে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সংযোগকারী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Flowchart: Card 16"/>
          <p:cNvSpPr/>
          <p:nvPr/>
        </p:nvSpPr>
        <p:spPr>
          <a:xfrm>
            <a:off x="4043944" y="3030778"/>
            <a:ext cx="5433392" cy="597595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Card 17"/>
          <p:cNvSpPr/>
          <p:nvPr/>
        </p:nvSpPr>
        <p:spPr>
          <a:xfrm>
            <a:off x="4145173" y="4320696"/>
            <a:ext cx="5433392" cy="597595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কিনার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Card 18"/>
          <p:cNvSpPr/>
          <p:nvPr/>
        </p:nvSpPr>
        <p:spPr>
          <a:xfrm>
            <a:off x="4170567" y="5555018"/>
            <a:ext cx="5433392" cy="597595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ক্ষুদেবার্তা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9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1564" y="12878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92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62200" y="364532"/>
            <a:ext cx="10867601" cy="132343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Flowchart: Terminator 1"/>
          <p:cNvSpPr/>
          <p:nvPr/>
        </p:nvSpPr>
        <p:spPr>
          <a:xfrm>
            <a:off x="179883" y="4262221"/>
            <a:ext cx="1867900" cy="64273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142920" y="2739278"/>
            <a:ext cx="1867900" cy="64273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Flowchart: Terminator 15"/>
          <p:cNvSpPr/>
          <p:nvPr/>
        </p:nvSpPr>
        <p:spPr>
          <a:xfrm flipH="1">
            <a:off x="2182693" y="2739278"/>
            <a:ext cx="2491408" cy="64273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 flipH="1">
            <a:off x="4852004" y="2741003"/>
            <a:ext cx="1222432" cy="64273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Terminator 19"/>
          <p:cNvSpPr/>
          <p:nvPr/>
        </p:nvSpPr>
        <p:spPr>
          <a:xfrm flipH="1">
            <a:off x="2259788" y="4265388"/>
            <a:ext cx="2491408" cy="64273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lowchart: Terminator 26"/>
          <p:cNvSpPr/>
          <p:nvPr/>
        </p:nvSpPr>
        <p:spPr>
          <a:xfrm flipH="1">
            <a:off x="5023161" y="4262221"/>
            <a:ext cx="1222432" cy="64273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lowchart: Terminator 27">
            <a:extLst>
              <a:ext uri="{FF2B5EF4-FFF2-40B4-BE49-F238E27FC236}">
                <a16:creationId xmlns:a16="http://schemas.microsoft.com/office/drawing/2014/main" id="{D8E6E64E-9597-4336-97E7-E1836A922F9E}"/>
              </a:ext>
            </a:extLst>
          </p:cNvPr>
          <p:cNvSpPr/>
          <p:nvPr/>
        </p:nvSpPr>
        <p:spPr>
          <a:xfrm flipH="1">
            <a:off x="6118788" y="2780501"/>
            <a:ext cx="5900312" cy="64273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সমানভাবে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9" name="Flowchart: Terminator 28">
            <a:extLst>
              <a:ext uri="{FF2B5EF4-FFF2-40B4-BE49-F238E27FC236}">
                <a16:creationId xmlns:a16="http://schemas.microsoft.com/office/drawing/2014/main" id="{5BE4D210-386F-4A75-96BC-3D25476C6285}"/>
              </a:ext>
            </a:extLst>
          </p:cNvPr>
          <p:cNvSpPr/>
          <p:nvPr/>
        </p:nvSpPr>
        <p:spPr>
          <a:xfrm flipH="1">
            <a:off x="6554795" y="4262221"/>
            <a:ext cx="4268100" cy="64273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BD87DD-03AE-4342-B87C-1C88D146D980}"/>
              </a:ext>
            </a:extLst>
          </p:cNvPr>
          <p:cNvSpPr/>
          <p:nvPr/>
        </p:nvSpPr>
        <p:spPr>
          <a:xfrm>
            <a:off x="531108" y="2739278"/>
            <a:ext cx="461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ন্ট</a:t>
            </a:r>
            <a:endParaRPr lang="en-GB" sz="3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0ECB7B-9323-4F32-8038-06DB30A1FCF2}"/>
              </a:ext>
            </a:extLst>
          </p:cNvPr>
          <p:cNvSpPr/>
          <p:nvPr/>
        </p:nvSpPr>
        <p:spPr>
          <a:xfrm>
            <a:off x="1128823" y="4243630"/>
            <a:ext cx="393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61208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5" grpId="0" animBg="1"/>
      <p:bldP spid="16" grpId="0" animBg="1"/>
      <p:bldP spid="18" grpId="0" animBg="1"/>
      <p:bldP spid="20" grpId="0" animBg="1"/>
      <p:bldP spid="27" grpId="0" animBg="1"/>
      <p:bldP spid="28" grpId="0" animBg="1"/>
      <p:bldP spid="29" grpId="0" animBg="1"/>
      <p:bldP spid="3" grpId="0"/>
      <p:bldP spid="3" grpId="1"/>
      <p:bldP spid="32" grpId="0"/>
      <p:bldP spid="3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738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92" y="62282"/>
              <a:ext cx="12028869" cy="6697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0CDAF31-EDC7-449C-9711-C27A59B234F0}"/>
              </a:ext>
            </a:extLst>
          </p:cNvPr>
          <p:cNvSpPr txBox="1"/>
          <p:nvPr/>
        </p:nvSpPr>
        <p:spPr>
          <a:xfrm>
            <a:off x="3254418" y="186187"/>
            <a:ext cx="6180180" cy="70788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খেলব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F7F2E-C62C-4CDC-93A6-EE89D3EAD2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48" y="2448841"/>
            <a:ext cx="1931233" cy="19312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722A13B-7FC7-4932-856F-4FA0557F3987}"/>
              </a:ext>
            </a:extLst>
          </p:cNvPr>
          <p:cNvSpPr txBox="1"/>
          <p:nvPr/>
        </p:nvSpPr>
        <p:spPr>
          <a:xfrm>
            <a:off x="2131862" y="202975"/>
            <a:ext cx="7924800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C0093928-5DFA-4A6C-870C-D5104BD056CF}"/>
              </a:ext>
            </a:extLst>
          </p:cNvPr>
          <p:cNvSpPr/>
          <p:nvPr/>
        </p:nvSpPr>
        <p:spPr>
          <a:xfrm>
            <a:off x="8300905" y="2578127"/>
            <a:ext cx="1512000" cy="1368000"/>
          </a:xfrm>
          <a:prstGeom prst="flowChartConnector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2E14A673-8B7F-41C5-99E5-B8E71DD39CF9}"/>
              </a:ext>
            </a:extLst>
          </p:cNvPr>
          <p:cNvSpPr/>
          <p:nvPr/>
        </p:nvSpPr>
        <p:spPr>
          <a:xfrm>
            <a:off x="7797056" y="4426294"/>
            <a:ext cx="1512000" cy="1368000"/>
          </a:xfrm>
          <a:prstGeom prst="flowChartConnector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শুনা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DEF8661A-3719-45E7-AD4A-81C0C290A7C7}"/>
              </a:ext>
            </a:extLst>
          </p:cNvPr>
          <p:cNvSpPr/>
          <p:nvPr/>
        </p:nvSpPr>
        <p:spPr>
          <a:xfrm>
            <a:off x="7067840" y="862179"/>
            <a:ext cx="1512000" cy="1368000"/>
          </a:xfrm>
          <a:prstGeom prst="flowChartConnector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C8C2C6E1-F090-44ED-99E8-73CCBF08CA58}"/>
              </a:ext>
            </a:extLst>
          </p:cNvPr>
          <p:cNvSpPr/>
          <p:nvPr/>
        </p:nvSpPr>
        <p:spPr>
          <a:xfrm>
            <a:off x="2743070" y="2438472"/>
            <a:ext cx="1701188" cy="1675194"/>
          </a:xfrm>
          <a:prstGeom prst="flowChartConnector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40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0FB709C5-E078-4034-AD68-B56B9E979239}"/>
              </a:ext>
            </a:extLst>
          </p:cNvPr>
          <p:cNvSpPr/>
          <p:nvPr/>
        </p:nvSpPr>
        <p:spPr>
          <a:xfrm>
            <a:off x="3006151" y="4342525"/>
            <a:ext cx="1931233" cy="1675194"/>
          </a:xfrm>
          <a:prstGeom prst="flowChartConnector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0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40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EBDFD98E-2562-4FDA-957E-A3A2720FCD15}"/>
              </a:ext>
            </a:extLst>
          </p:cNvPr>
          <p:cNvSpPr/>
          <p:nvPr/>
        </p:nvSpPr>
        <p:spPr>
          <a:xfrm>
            <a:off x="5431266" y="4929499"/>
            <a:ext cx="1931233" cy="1675194"/>
          </a:xfrm>
          <a:prstGeom prst="flowChartConnector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9D10E56F-1D39-4878-B0F5-7677B4A03310}"/>
              </a:ext>
            </a:extLst>
          </p:cNvPr>
          <p:cNvSpPr/>
          <p:nvPr/>
        </p:nvSpPr>
        <p:spPr>
          <a:xfrm>
            <a:off x="3811827" y="907699"/>
            <a:ext cx="1512000" cy="1301915"/>
          </a:xfrm>
          <a:prstGeom prst="flowChartConnector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s-IN" sz="40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40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691E2DDB-656F-491C-A086-C157ED9982CE}"/>
              </a:ext>
            </a:extLst>
          </p:cNvPr>
          <p:cNvSpPr/>
          <p:nvPr/>
        </p:nvSpPr>
        <p:spPr>
          <a:xfrm rot="2774071">
            <a:off x="6845909" y="1905739"/>
            <a:ext cx="288000" cy="756000"/>
          </a:xfrm>
          <a:prstGeom prst="up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715133BA-3A7C-493F-BA92-CC749746C0AE}"/>
              </a:ext>
            </a:extLst>
          </p:cNvPr>
          <p:cNvSpPr/>
          <p:nvPr/>
        </p:nvSpPr>
        <p:spPr>
          <a:xfrm rot="5400000">
            <a:off x="7640778" y="2740128"/>
            <a:ext cx="288000" cy="1044000"/>
          </a:xfrm>
          <a:prstGeom prst="up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926C630E-BC73-4FF8-B196-5C40B78F623B}"/>
              </a:ext>
            </a:extLst>
          </p:cNvPr>
          <p:cNvSpPr/>
          <p:nvPr/>
        </p:nvSpPr>
        <p:spPr>
          <a:xfrm rot="7726486">
            <a:off x="7358771" y="3793163"/>
            <a:ext cx="288000" cy="1152000"/>
          </a:xfrm>
          <a:prstGeom prst="up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490ED10A-5485-404B-B9B1-C7BBB093C2E0}"/>
              </a:ext>
            </a:extLst>
          </p:cNvPr>
          <p:cNvSpPr/>
          <p:nvPr/>
        </p:nvSpPr>
        <p:spPr>
          <a:xfrm rot="10800000">
            <a:off x="6200509" y="4382591"/>
            <a:ext cx="288000" cy="540000"/>
          </a:xfrm>
          <a:prstGeom prst="up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AA703EF5-86DE-4D05-9BDF-ED99426D8BD9}"/>
              </a:ext>
            </a:extLst>
          </p:cNvPr>
          <p:cNvSpPr/>
          <p:nvPr/>
        </p:nvSpPr>
        <p:spPr>
          <a:xfrm rot="13860794">
            <a:off x="4919477" y="3766856"/>
            <a:ext cx="288000" cy="1044000"/>
          </a:xfrm>
          <a:prstGeom prst="up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7CC86350-9421-4059-80AF-FBF7A40B1D3E}"/>
              </a:ext>
            </a:extLst>
          </p:cNvPr>
          <p:cNvSpPr/>
          <p:nvPr/>
        </p:nvSpPr>
        <p:spPr>
          <a:xfrm rot="16200000">
            <a:off x="4733297" y="2832249"/>
            <a:ext cx="288000" cy="900000"/>
          </a:xfrm>
          <a:prstGeom prst="up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1DE73F1D-6291-4907-A698-0C0F791C0E39}"/>
              </a:ext>
            </a:extLst>
          </p:cNvPr>
          <p:cNvSpPr/>
          <p:nvPr/>
        </p:nvSpPr>
        <p:spPr>
          <a:xfrm rot="19118251">
            <a:off x="5184389" y="1981940"/>
            <a:ext cx="288000" cy="864000"/>
          </a:xfrm>
          <a:prstGeom prst="up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02C140-1CF6-4D07-8032-11155A1FA481}"/>
              </a:ext>
            </a:extLst>
          </p:cNvPr>
          <p:cNvSpPr txBox="1"/>
          <p:nvPr/>
        </p:nvSpPr>
        <p:spPr>
          <a:xfrm>
            <a:off x="2114688" y="82835"/>
            <a:ext cx="7924800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093EAC-76EE-4A65-AF15-532CB5C2D64A}"/>
              </a:ext>
            </a:extLst>
          </p:cNvPr>
          <p:cNvSpPr txBox="1"/>
          <p:nvPr/>
        </p:nvSpPr>
        <p:spPr>
          <a:xfrm>
            <a:off x="520218" y="219572"/>
            <a:ext cx="11113740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যেইটা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তোমরাও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CD3F35-6C00-4B98-8072-78ED55B681EB}"/>
              </a:ext>
            </a:extLst>
          </p:cNvPr>
          <p:cNvSpPr txBox="1"/>
          <p:nvPr/>
        </p:nvSpPr>
        <p:spPr>
          <a:xfrm>
            <a:off x="2760474" y="112468"/>
            <a:ext cx="7924800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মিলবে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বিজয়ী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4980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3" grpId="0" animBg="1"/>
      <p:bldP spid="1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4" grpId="0" animBg="1"/>
      <p:bldP spid="25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BEBF190F-84A4-41B6-B74B-52F07E9F2F93}"/>
              </a:ext>
            </a:extLst>
          </p:cNvPr>
          <p:cNvGrpSpPr/>
          <p:nvPr/>
        </p:nvGrpSpPr>
        <p:grpSpPr>
          <a:xfrm>
            <a:off x="-1738" y="0"/>
            <a:ext cx="12192000" cy="6858000"/>
            <a:chOff x="0" y="0"/>
            <a:chExt cx="12192000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8EA445A-F1F4-4915-8FA5-823B1BEC4DD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C35A972-FA45-40BA-867F-FDE3FA538785}"/>
                </a:ext>
              </a:extLst>
            </p:cNvPr>
            <p:cNvSpPr/>
            <p:nvPr/>
          </p:nvSpPr>
          <p:spPr>
            <a:xfrm>
              <a:off x="64392" y="62282"/>
              <a:ext cx="12028869" cy="6697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66684" y="917736"/>
            <a:ext cx="1005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as-IN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1825" y="2632536"/>
            <a:ext cx="9132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পড়েছ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81824" y="4546581"/>
            <a:ext cx="9132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1825" y="3631834"/>
            <a:ext cx="8551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এসএমএস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" name="Pie 1"/>
          <p:cNvSpPr/>
          <p:nvPr/>
        </p:nvSpPr>
        <p:spPr>
          <a:xfrm rot="2232309">
            <a:off x="729942" y="2772485"/>
            <a:ext cx="325026" cy="347151"/>
          </a:xfrm>
          <a:prstGeom prst="pi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Pie 22"/>
          <p:cNvSpPr/>
          <p:nvPr/>
        </p:nvSpPr>
        <p:spPr>
          <a:xfrm rot="2232309">
            <a:off x="711860" y="3787819"/>
            <a:ext cx="325026" cy="347151"/>
          </a:xfrm>
          <a:prstGeom prst="pi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Pie 23"/>
          <p:cNvSpPr/>
          <p:nvPr/>
        </p:nvSpPr>
        <p:spPr>
          <a:xfrm rot="2232309">
            <a:off x="697315" y="4665188"/>
            <a:ext cx="325026" cy="347151"/>
          </a:xfrm>
          <a:prstGeom prst="pi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4858B8C5-4BBB-4EE5-84D6-500CC790326F}"/>
              </a:ext>
            </a:extLst>
          </p:cNvPr>
          <p:cNvSpPr/>
          <p:nvPr/>
        </p:nvSpPr>
        <p:spPr>
          <a:xfrm>
            <a:off x="809416" y="215122"/>
            <a:ext cx="1533356" cy="995422"/>
          </a:xfrm>
          <a:prstGeom prst="flowChartTerminator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589177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92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69" y="379122"/>
            <a:ext cx="2619375" cy="1743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30673" y="505030"/>
            <a:ext cx="979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বাড়ীতে করবে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0572" y="3425779"/>
            <a:ext cx="8610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</p:txBody>
      </p:sp>
      <p:sp>
        <p:nvSpPr>
          <p:cNvPr id="19" name="Pie 22">
            <a:extLst>
              <a:ext uri="{FF2B5EF4-FFF2-40B4-BE49-F238E27FC236}">
                <a16:creationId xmlns:a16="http://schemas.microsoft.com/office/drawing/2014/main" id="{2BF98466-1177-434C-974A-0BCA234F7958}"/>
              </a:ext>
            </a:extLst>
          </p:cNvPr>
          <p:cNvSpPr/>
          <p:nvPr/>
        </p:nvSpPr>
        <p:spPr>
          <a:xfrm rot="2232309">
            <a:off x="1393665" y="3606145"/>
            <a:ext cx="325026" cy="347151"/>
          </a:xfrm>
          <a:prstGeom prst="pi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43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92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83285" y="700486"/>
            <a:ext cx="7016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</a:t>
            </a:r>
            <a:endParaRPr lang="en-US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6423" y="1171315"/>
            <a:ext cx="877930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9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9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9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9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99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38" l="4430" r="892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723" y="2768957"/>
            <a:ext cx="2009104" cy="38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82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3679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92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87580" y="264651"/>
            <a:ext cx="701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দেখ।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8841" y="5689223"/>
            <a:ext cx="7490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3BCF06-0948-4941-B490-7009D96029DA}"/>
              </a:ext>
            </a:extLst>
          </p:cNvPr>
          <p:cNvSpPr txBox="1"/>
          <p:nvPr/>
        </p:nvSpPr>
        <p:spPr>
          <a:xfrm>
            <a:off x="2528841" y="5660683"/>
            <a:ext cx="7490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06E1F6-D9DE-48A9-AFC9-9426A3010193}"/>
              </a:ext>
            </a:extLst>
          </p:cNvPr>
          <p:cNvSpPr txBox="1"/>
          <p:nvPr/>
        </p:nvSpPr>
        <p:spPr>
          <a:xfrm>
            <a:off x="2593233" y="5689223"/>
            <a:ext cx="7490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E1FDD0-CB23-4925-B507-13523192BBB7}"/>
              </a:ext>
            </a:extLst>
          </p:cNvPr>
          <p:cNvSpPr txBox="1"/>
          <p:nvPr/>
        </p:nvSpPr>
        <p:spPr>
          <a:xfrm>
            <a:off x="2593233" y="5655479"/>
            <a:ext cx="7490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2E993B-7952-47D0-876A-2AB166555581}"/>
              </a:ext>
            </a:extLst>
          </p:cNvPr>
          <p:cNvSpPr txBox="1"/>
          <p:nvPr/>
        </p:nvSpPr>
        <p:spPr>
          <a:xfrm>
            <a:off x="2494494" y="5705012"/>
            <a:ext cx="7490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3" name="YouCut_20200113_182214574">
            <a:hlinkClick r:id="" action="ppaction://media"/>
            <a:extLst>
              <a:ext uri="{FF2B5EF4-FFF2-40B4-BE49-F238E27FC236}">
                <a16:creationId xmlns:a16="http://schemas.microsoft.com/office/drawing/2014/main" id="{498FC612-94FE-4224-8F24-CDF0C31C66D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3526" y="1016866"/>
            <a:ext cx="8084948" cy="4554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2080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9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92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66122" y="198391"/>
            <a:ext cx="7338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 কি বলতে পারবে আজ আমরা কী পড়ব?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1263" y="220248"/>
            <a:ext cx="701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পড়ব.........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817321-89C1-4038-9BB6-830748D22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38" y="1071110"/>
            <a:ext cx="5414324" cy="44299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EC526-3190-4FB3-A441-40371EB043F5}"/>
              </a:ext>
            </a:extLst>
          </p:cNvPr>
          <p:cNvSpPr txBox="1"/>
          <p:nvPr/>
        </p:nvSpPr>
        <p:spPr>
          <a:xfrm>
            <a:off x="2587580" y="5645229"/>
            <a:ext cx="701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A35FF5-B49C-4A12-8CA3-34DBC39BA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01" y="865485"/>
            <a:ext cx="7135998" cy="4657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924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92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48182" y="77272"/>
            <a:ext cx="91426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</a:t>
            </a:r>
            <a:r>
              <a:rPr lang="bn-IN" sz="600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440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ক্ষার্থীরা...</a:t>
            </a:r>
            <a:endParaRPr lang="en-US" sz="4400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1200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ঞ্জন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ুঝত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১.১.১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সহকারে তৈরী শব্দ স্পষ্ট ও শুদ্ধভাবে বলতে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১.৪.২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বণয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েখাঃ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১.৪.৩ য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ঞ্জন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5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92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0574" y="153956"/>
            <a:ext cx="10800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চেনে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েখেনি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কাউকে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032" y="1414245"/>
            <a:ext cx="6582096" cy="4726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6438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92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5535" y="213916"/>
            <a:ext cx="10800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78" y="1101682"/>
            <a:ext cx="6582096" cy="5146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00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92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5535" y="213916"/>
            <a:ext cx="10800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অনেকেই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78" y="1673999"/>
            <a:ext cx="6245095" cy="4831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413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92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739" y="213916"/>
            <a:ext cx="11994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কতকিছু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সবটা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অবশ্য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778" y="1537355"/>
            <a:ext cx="6582096" cy="4943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6177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591</Words>
  <Application>Microsoft Office PowerPoint</Application>
  <PresentationFormat>Widescreen</PresentationFormat>
  <Paragraphs>112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emran hossen</cp:lastModifiedBy>
  <cp:revision>83</cp:revision>
  <dcterms:created xsi:type="dcterms:W3CDTF">2019-06-30T14:52:00Z</dcterms:created>
  <dcterms:modified xsi:type="dcterms:W3CDTF">2020-01-13T15:31:53Z</dcterms:modified>
</cp:coreProperties>
</file>