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864" r:id="rId1"/>
  </p:sldMasterIdLst>
  <p:notesMasterIdLst>
    <p:notesMasterId r:id="rId2"/>
  </p:notesMasterIdLst>
  <p:sldIdLst>
    <p:sldId id="910" r:id="rId3"/>
    <p:sldId id="911" r:id="rId4"/>
    <p:sldId id="912" r:id="rId5"/>
    <p:sldId id="913" r:id="rId6"/>
    <p:sldId id="914" r:id="rId7"/>
    <p:sldId id="915" r:id="rId8"/>
    <p:sldId id="916" r:id="rId9"/>
    <p:sldId id="917" r:id="rId10"/>
    <p:sldId id="918" r:id="rId11"/>
    <p:sldId id="919" r:id="rId12"/>
    <p:sldId id="920" r:id="rId13"/>
    <p:sldId id="921" r:id="rId14"/>
    <p:sldId id="922" r:id="rId15"/>
    <p:sldId id="923" r:id="rId16"/>
    <p:sldId id="924" r:id="rId17"/>
    <p:sldId id="925" r:id="rId18"/>
    <p:sldId id="926" r:id="rId19"/>
    <p:sldId id="927" r:id="rId20"/>
    <p:sldId id="928" r:id="rId21"/>
    <p:sldId id="929" r:id="rId22"/>
    <p:sldId id="930" r:id="rId23"/>
    <p:sldId id="931" r:id="rId24"/>
    <p:sldId id="932" r:id="rId25"/>
    <p:sldId id="933" r:id="rId26"/>
    <p:sldId id="934" r:id="rId27"/>
    <p:sldId id="935" r:id="rId28"/>
    <p:sldId id="936" r:id="rId29"/>
    <p:sldId id="937" r:id="rId30"/>
    <p:sldId id="938" r:id="rId31"/>
    <p:sldId id="939" r:id="rId32"/>
    <p:sldId id="940" r:id="rId33"/>
    <p:sldId id="941" r:id="rId34"/>
    <p:sldId id="942" r:id="rId35"/>
    <p:sldId id="943" r:id="rId3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tableStyles" Target="tableStyles.xml"/><Relationship Id="rId38" Type="http://schemas.openxmlformats.org/officeDocument/2006/relationships/presProps" Target="presProps.xml"/><Relationship Id="rId39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3907" y="272799"/>
            <a:ext cx="8662939" cy="649921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/>
          <p:nvPr/>
        </p:nvSpPr>
        <p:spPr>
          <a:xfrm rot="21586208">
            <a:off x="1372934" y="911516"/>
            <a:ext cx="6593492" cy="5172550"/>
          </a:xfrm>
          <a:prstGeom prst="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উপরের</a:t>
            </a:r>
            <a:r>
              <a:rPr altLang="en-US" sz="4400" lang="en-US"/>
              <a:t> </a:t>
            </a:r>
            <a:r>
              <a:rPr altLang="en-US" sz="4400" lang="en-US"/>
              <a:t>ছবিগুলো</a:t>
            </a:r>
            <a:r>
              <a:rPr altLang="en-US" sz="4400" lang="en-US"/>
              <a:t>ত</a:t>
            </a:r>
            <a:r>
              <a:rPr altLang="en-US" sz="4400" lang="en-US"/>
              <a:t>ে</a:t>
            </a:r>
            <a:r>
              <a:rPr altLang="en-US" sz="4400" lang="en-US"/>
              <a:t> </a:t>
            </a:r>
            <a:r>
              <a:rPr altLang="en-US" sz="4400" lang="en-US"/>
              <a:t>আমরা</a:t>
            </a:r>
            <a:r>
              <a:rPr altLang="en-US" sz="4400" lang="en-US"/>
              <a:t> </a:t>
            </a:r>
            <a:r>
              <a:rPr altLang="en-US" sz="4400" lang="en-US"/>
              <a:t>কি</a:t>
            </a:r>
            <a:r>
              <a:rPr altLang="en-US" sz="4400" lang="en-US"/>
              <a:t> </a:t>
            </a:r>
            <a:r>
              <a:rPr altLang="en-US" sz="4400" lang="en-US"/>
              <a:t>দেখলাম</a:t>
            </a:r>
            <a:r>
              <a:rPr altLang="en-US" sz="4400" lang="en-US"/>
              <a:t>?</a:t>
            </a:r>
            <a:endParaRPr sz="44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/>
          <p:nvPr/>
        </p:nvSpPr>
        <p:spPr>
          <a:xfrm>
            <a:off x="734194" y="800814"/>
            <a:ext cx="7420475" cy="5035536"/>
          </a:xfrm>
          <a:prstGeom prst="can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উত্তরঃ</a:t>
            </a:r>
            <a:r>
              <a:rPr altLang="en-US" sz="4400" lang="en-US"/>
              <a:t> </a:t>
            </a:r>
            <a:r>
              <a:rPr altLang="en-US" sz="4400" lang="en-US"/>
              <a:t>ব</a:t>
            </a:r>
            <a:r>
              <a:rPr altLang="en-US" sz="4400" lang="en-US"/>
              <a:t>্য</a:t>
            </a:r>
            <a:r>
              <a:rPr altLang="en-US" sz="4400" lang="en-US"/>
              <a:t>া</a:t>
            </a:r>
            <a:r>
              <a:rPr altLang="en-US" sz="4400" lang="en-US"/>
              <a:t>য়</a:t>
            </a:r>
            <a:r>
              <a:rPr altLang="en-US" sz="4400" lang="en-US"/>
              <a:t>া</a:t>
            </a:r>
            <a:r>
              <a:rPr altLang="en-US" sz="4400" lang="en-US"/>
              <a:t>ম</a:t>
            </a:r>
            <a:r>
              <a:rPr altLang="en-US" sz="4400" lang="en-US"/>
              <a:t> </a:t>
            </a:r>
            <a:r>
              <a:rPr altLang="en-US" sz="4400" lang="en-US"/>
              <a:t>অনুশীলন</a:t>
            </a:r>
            <a:r>
              <a:rPr altLang="en-US" sz="4400" lang="en-US"/>
              <a:t>
</a:t>
            </a:r>
            <a:r>
              <a:rPr altLang="en-US" sz="4400" lang="en-US"/>
              <a:t>/</a:t>
            </a:r>
            <a:r>
              <a:rPr altLang="en-US" sz="4400" lang="en-US"/>
              <a:t>শারীরিক</a:t>
            </a:r>
            <a:r>
              <a:rPr altLang="en-US" sz="4400" lang="en-US"/>
              <a:t> </a:t>
            </a:r>
            <a:r>
              <a:rPr altLang="en-US" sz="4400" lang="en-US"/>
              <a:t>ক</a:t>
            </a:r>
            <a:r>
              <a:rPr altLang="en-US" sz="4400" lang="en-US"/>
              <a:t>শ</a:t>
            </a:r>
            <a:r>
              <a:rPr altLang="en-US" sz="4400" lang="en-US"/>
              <a:t>রত</a:t>
            </a:r>
            <a:r>
              <a:rPr altLang="en-US" sz="4400" lang="en-US"/>
              <a:t>।</a:t>
            </a:r>
            <a:r>
              <a:rPr altLang="en-US" sz="4400" lang="en-US"/>
              <a:t> </a:t>
            </a:r>
            <a:endParaRPr sz="44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/>
          <p:nvPr/>
        </p:nvSpPr>
        <p:spPr>
          <a:xfrm>
            <a:off x="1918799" y="204954"/>
            <a:ext cx="4968044" cy="1300459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800" lang="en-US"/>
              <a:t>কিছু</a:t>
            </a:r>
            <a:r>
              <a:rPr altLang="en-US" sz="4800" lang="en-US"/>
              <a:t> </a:t>
            </a:r>
            <a:r>
              <a:rPr altLang="en-US" sz="4800" lang="en-US"/>
              <a:t>ছবি</a:t>
            </a:r>
            <a:r>
              <a:rPr altLang="en-US" sz="4800" lang="en-US"/>
              <a:t> </a:t>
            </a:r>
            <a:r>
              <a:rPr altLang="en-US" sz="4800" lang="en-US"/>
              <a:t>দেখি--</a:t>
            </a:r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12577" y="1842827"/>
            <a:ext cx="3812763" cy="2249273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792396" y="1734058"/>
            <a:ext cx="2968954" cy="2344223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87441" y="4386411"/>
            <a:ext cx="3102868" cy="2161345"/>
          </a:xfrm>
          <a:prstGeom prst="rect"/>
        </p:spPr>
      </p:pic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328578" y="4278553"/>
            <a:ext cx="3915632" cy="239937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/>
          <p:nvPr/>
        </p:nvSpPr>
        <p:spPr>
          <a:xfrm>
            <a:off x="891129" y="1905000"/>
            <a:ext cx="7396906" cy="304800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নিয়মিত</a:t>
            </a:r>
            <a:r>
              <a:rPr altLang="en-US" sz="4400" lang="en-US"/>
              <a:t> </a:t>
            </a:r>
            <a:r>
              <a:rPr altLang="en-US" sz="4400" lang="en-US"/>
              <a:t>ব</a:t>
            </a:r>
            <a:r>
              <a:rPr altLang="en-US" sz="4400" lang="en-US"/>
              <a:t>্য</a:t>
            </a:r>
            <a:r>
              <a:rPr altLang="en-US" sz="4400" lang="en-US"/>
              <a:t>া</a:t>
            </a:r>
            <a:r>
              <a:rPr altLang="en-US" sz="4400" lang="en-US"/>
              <a:t>য়</a:t>
            </a:r>
            <a:r>
              <a:rPr altLang="en-US" sz="4400" lang="en-US"/>
              <a:t>া</a:t>
            </a:r>
            <a:r>
              <a:rPr altLang="en-US" sz="4400" lang="en-US"/>
              <a:t>ম</a:t>
            </a:r>
            <a:r>
              <a:rPr altLang="en-US" sz="4400" lang="en-US"/>
              <a:t> </a:t>
            </a:r>
            <a:r>
              <a:rPr altLang="en-US" sz="4400" lang="en-US"/>
              <a:t>করলে</a:t>
            </a:r>
            <a:r>
              <a:rPr altLang="en-US" sz="4400" lang="en-US"/>
              <a:t> </a:t>
            </a:r>
            <a:r>
              <a:rPr altLang="en-US" sz="4400" lang="en-US"/>
              <a:t>কি</a:t>
            </a:r>
            <a:r>
              <a:rPr altLang="en-US" sz="4400" lang="en-US"/>
              <a:t> </a:t>
            </a:r>
            <a:r>
              <a:rPr altLang="en-US" sz="4400" lang="en-US"/>
              <a:t>হয়</a:t>
            </a:r>
            <a:r>
              <a:rPr altLang="en-US" sz="4400" lang="en-US"/>
              <a:t>?</a:t>
            </a:r>
            <a:endParaRPr sz="4400" lang="en-US"/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/>
          <p:nvPr/>
        </p:nvSpPr>
        <p:spPr>
          <a:xfrm>
            <a:off x="427934" y="357220"/>
            <a:ext cx="8352985" cy="6154630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6000" lang="en-US"/>
              <a:t>উত্তরঃ----</a:t>
            </a:r>
            <a:r>
              <a:rPr altLang="en-US" sz="4000" lang="en-US"/>
              <a:t>
</a:t>
            </a:r>
            <a:r>
              <a:rPr altLang="en-US" sz="4000" lang="en-US"/>
              <a:t>১</a:t>
            </a:r>
            <a:r>
              <a:rPr altLang="en-US" sz="4000" lang="en-US"/>
              <a:t>।</a:t>
            </a:r>
            <a:r>
              <a:rPr altLang="en-US" sz="4000" lang="en-US"/>
              <a:t>হৃৎপিন্ডের</a:t>
            </a:r>
            <a:r>
              <a:rPr altLang="en-US" sz="4000" lang="en-US"/>
              <a:t> </a:t>
            </a:r>
            <a:r>
              <a:rPr altLang="en-US" sz="4000" lang="en-US"/>
              <a:t>পেশি</a:t>
            </a:r>
            <a:r>
              <a:rPr altLang="en-US" sz="4000" lang="en-US"/>
              <a:t> </a:t>
            </a:r>
            <a:r>
              <a:rPr altLang="en-US" sz="4000" lang="en-US"/>
              <a:t>শক্তিশালী</a:t>
            </a:r>
            <a:r>
              <a:rPr altLang="en-US" sz="4000" lang="en-US"/>
              <a:t> </a:t>
            </a:r>
            <a:r>
              <a:rPr altLang="en-US" sz="4000" lang="en-US"/>
              <a:t>হয়</a:t>
            </a:r>
            <a:r>
              <a:rPr altLang="en-US" sz="4000" lang="en-US"/>
              <a:t>।</a:t>
            </a:r>
            <a:r>
              <a:rPr altLang="en-US" sz="4000" lang="en-US"/>
              <a:t>
</a:t>
            </a:r>
            <a:r>
              <a:rPr altLang="en-US" sz="4000" lang="en-US"/>
              <a:t>২</a:t>
            </a:r>
            <a:r>
              <a:rPr altLang="en-US" sz="4000" lang="en-US"/>
              <a:t>।</a:t>
            </a:r>
            <a:r>
              <a:rPr altLang="en-US" sz="4000" lang="en-US"/>
              <a:t>হ</a:t>
            </a:r>
            <a:r>
              <a:rPr altLang="en-US" sz="4000" lang="en-US"/>
              <a:t>ৃ</a:t>
            </a:r>
            <a:r>
              <a:rPr altLang="en-US" sz="4000" lang="en-US"/>
              <a:t>ৎ</a:t>
            </a:r>
            <a:r>
              <a:rPr altLang="en-US" sz="4000" lang="en-US"/>
              <a:t>পিন্ডে</a:t>
            </a:r>
            <a:r>
              <a:rPr altLang="en-US" sz="4000" lang="en-US"/>
              <a:t> </a:t>
            </a:r>
            <a:r>
              <a:rPr altLang="en-US" sz="4000" lang="en-US"/>
              <a:t>রক্ত</a:t>
            </a:r>
            <a:r>
              <a:rPr altLang="en-US" sz="4000" lang="en-US"/>
              <a:t> </a:t>
            </a:r>
            <a:r>
              <a:rPr altLang="en-US" sz="4000" lang="en-US"/>
              <a:t>সঞ্চালন</a:t>
            </a:r>
            <a:r>
              <a:rPr altLang="en-US" sz="4000" lang="en-US"/>
              <a:t> </a:t>
            </a:r>
            <a:r>
              <a:rPr altLang="en-US" sz="4000" lang="en-US"/>
              <a:t> </a:t>
            </a:r>
            <a:r>
              <a:rPr altLang="en-US" sz="4000" lang="en-US"/>
              <a:t>ক</a:t>
            </a:r>
            <a:r>
              <a:rPr altLang="en-US" sz="4000" lang="en-US"/>
              <a:t>র</a:t>
            </a:r>
            <a:r>
              <a:rPr altLang="en-US" sz="4000" lang="en-US"/>
              <a:t>া</a:t>
            </a:r>
            <a:r>
              <a:rPr altLang="en-US" sz="4000" lang="en-US"/>
              <a:t>র</a:t>
            </a:r>
            <a:r>
              <a:rPr altLang="en-US" sz="4000" lang="en-US"/>
              <a:t> </a:t>
            </a:r>
            <a:r>
              <a:rPr altLang="en-US" sz="4000" lang="en-US"/>
              <a:t>ক্ষমতা</a:t>
            </a:r>
            <a:r>
              <a:rPr altLang="en-US" sz="4000" lang="en-US"/>
              <a:t> </a:t>
            </a:r>
            <a:r>
              <a:rPr altLang="en-US" sz="4000" lang="en-US"/>
              <a:t>বৃদ্ধি</a:t>
            </a:r>
            <a:r>
              <a:rPr altLang="en-US" sz="4000" lang="en-US"/>
              <a:t> </a:t>
            </a:r>
            <a:r>
              <a:rPr altLang="en-US" sz="4000" lang="en-US"/>
              <a:t>পায়</a:t>
            </a:r>
            <a:r>
              <a:rPr altLang="en-US" sz="4000" lang="en-US"/>
              <a:t>।</a:t>
            </a:r>
            <a:r>
              <a:rPr altLang="en-US" sz="4000" lang="en-US"/>
              <a:t>
</a:t>
            </a:r>
            <a:r>
              <a:rPr altLang="en-US" sz="4000" lang="en-US"/>
              <a:t>৩</a:t>
            </a:r>
            <a:r>
              <a:rPr altLang="en-US" sz="4000" lang="en-US"/>
              <a:t>।</a:t>
            </a:r>
            <a:r>
              <a:rPr altLang="en-US" sz="4000" lang="en-US"/>
              <a:t>পাল</a:t>
            </a:r>
            <a:r>
              <a:rPr altLang="en-US" sz="4000" lang="en-US"/>
              <a:t>স</a:t>
            </a:r>
            <a:r>
              <a:rPr altLang="en-US" sz="4000" lang="en-US"/>
              <a:t> </a:t>
            </a:r>
            <a:r>
              <a:rPr altLang="en-US" sz="4000" lang="en-US"/>
              <a:t> </a:t>
            </a:r>
            <a:r>
              <a:rPr altLang="en-US" sz="4000" lang="en-US"/>
              <a:t>রেট</a:t>
            </a:r>
            <a:r>
              <a:rPr altLang="en-US" sz="4000" lang="en-US"/>
              <a:t> </a:t>
            </a:r>
            <a:r>
              <a:rPr altLang="en-US" sz="4000" lang="en-US"/>
              <a:t>বৃদ্ধি</a:t>
            </a:r>
            <a:r>
              <a:rPr altLang="en-US" sz="4000" lang="en-US"/>
              <a:t> </a:t>
            </a:r>
            <a:r>
              <a:rPr altLang="en-US" sz="4000" lang="en-US"/>
              <a:t>পায়</a:t>
            </a:r>
            <a:r>
              <a:rPr altLang="en-US" sz="4000" lang="en-US"/>
              <a:t>।</a:t>
            </a:r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/>
          <p:nvPr/>
        </p:nvSpPr>
        <p:spPr>
          <a:xfrm>
            <a:off x="1504220" y="476548"/>
            <a:ext cx="6407665" cy="2443467"/>
          </a:xfrm>
          <a:prstGeom prst="diamond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আজকের</a:t>
            </a:r>
            <a:r>
              <a:rPr altLang="en-US" sz="4400" lang="en-US"/>
              <a:t> </a:t>
            </a:r>
            <a:r>
              <a:rPr altLang="en-US" sz="4400" lang="en-US"/>
              <a:t>পাঠঃ</a:t>
            </a:r>
            <a:endParaRPr sz="4400" lang="en-US"/>
          </a:p>
        </p:txBody>
      </p:sp>
      <p:sp>
        <p:nvSpPr>
          <p:cNvPr id="1048604" name=""/>
          <p:cNvSpPr/>
          <p:nvPr/>
        </p:nvSpPr>
        <p:spPr>
          <a:xfrm>
            <a:off x="1737965" y="3738855"/>
            <a:ext cx="6243895" cy="2385044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শারীরিক</a:t>
            </a:r>
            <a:r>
              <a:rPr altLang="en-US" sz="3200" lang="en-US"/>
              <a:t> </a:t>
            </a:r>
            <a:r>
              <a:rPr altLang="en-US" sz="3200" lang="en-US"/>
              <a:t>সক্ষমতা</a:t>
            </a:r>
            <a:r>
              <a:rPr altLang="en-US" sz="3200" lang="en-US"/>
              <a:t> </a:t>
            </a:r>
            <a:r>
              <a:rPr altLang="en-US" sz="3200" lang="en-US"/>
              <a:t>অ</a:t>
            </a:r>
            <a:r>
              <a:rPr altLang="en-US" sz="3200" lang="en-US"/>
              <a:t>র্</a:t>
            </a:r>
            <a:r>
              <a:rPr altLang="en-US" sz="3200" lang="en-US"/>
              <a:t>জ</a:t>
            </a:r>
            <a:r>
              <a:rPr altLang="en-US" sz="3200" lang="en-US"/>
              <a:t>ন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/</a:t>
            </a:r>
            <a:r>
              <a:rPr altLang="en-US" sz="3200" lang="en-US"/>
              <a:t>শারীরিক</a:t>
            </a:r>
            <a:r>
              <a:rPr altLang="en-US" sz="3200" lang="en-US"/>
              <a:t> </a:t>
            </a:r>
            <a:r>
              <a:rPr altLang="en-US" sz="3200" lang="en-US"/>
              <a:t>সুস্থতায়</a:t>
            </a:r>
            <a:r>
              <a:rPr altLang="en-US" sz="3200" lang="en-US"/>
              <a:t> </a:t>
            </a:r>
            <a:r>
              <a:rPr altLang="en-US" sz="3200" lang="en-US"/>
              <a:t>ব</a:t>
            </a:r>
            <a:r>
              <a:rPr altLang="en-US" sz="3200" lang="en-US"/>
              <a:t>্য</a:t>
            </a:r>
            <a:r>
              <a:rPr altLang="en-US" sz="3200" lang="en-US"/>
              <a:t>া</a:t>
            </a:r>
            <a:r>
              <a:rPr altLang="en-US" sz="3200" lang="en-US"/>
              <a:t>য়</a:t>
            </a:r>
            <a:r>
              <a:rPr altLang="en-US" sz="3200" lang="en-US"/>
              <a:t>া</a:t>
            </a:r>
            <a:r>
              <a:rPr altLang="en-US" sz="3200" lang="en-US"/>
              <a:t>ম</a:t>
            </a:r>
            <a:r>
              <a:rPr altLang="en-US" sz="3200" lang="en-US"/>
              <a:t>ে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প</a:t>
            </a:r>
            <a:r>
              <a:rPr altLang="en-US" sz="3200" lang="en-US"/>
              <a:t>্র</a:t>
            </a:r>
            <a:r>
              <a:rPr altLang="en-US" sz="3200" lang="en-US"/>
              <a:t>ভ</a:t>
            </a:r>
            <a:r>
              <a:rPr altLang="en-US" sz="3200" lang="en-US"/>
              <a:t>া</a:t>
            </a:r>
            <a:r>
              <a:rPr altLang="en-US" sz="3200" lang="en-US"/>
              <a:t>ব</a:t>
            </a:r>
            <a:r>
              <a:rPr altLang="en-US" sz="3200" lang="en-US"/>
              <a:t>।</a:t>
            </a:r>
            <a:endParaRPr sz="3200" lang="en-US"/>
          </a:p>
        </p:txBody>
      </p:sp>
    </p:spTree>
  </p:cSld>
  <p:clrMapOvr>
    <a:masterClrMapping/>
  </p:clrMapOvr>
  <p:transition spd="slow">
    <p:wipe dir="l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/>
          <p:nvPr/>
        </p:nvSpPr>
        <p:spPr>
          <a:xfrm>
            <a:off x="346934" y="293361"/>
            <a:ext cx="8550720" cy="6315919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শিখন</a:t>
            </a:r>
            <a:r>
              <a:rPr altLang="en-US" sz="4400" lang="en-US"/>
              <a:t> </a:t>
            </a:r>
            <a:r>
              <a:rPr altLang="en-US" sz="4400" lang="en-US"/>
              <a:t>ফল---</a:t>
            </a:r>
            <a:r>
              <a:rPr altLang="en-US" sz="4400" lang="en-US"/>
              <a:t>
</a:t>
            </a:r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শিক্ষা</a:t>
            </a:r>
            <a:r>
              <a:rPr altLang="en-US" sz="3200" lang="en-US"/>
              <a:t>র্</a:t>
            </a:r>
            <a:r>
              <a:rPr altLang="en-US" sz="3200" lang="en-US"/>
              <a:t>থ</a:t>
            </a:r>
            <a:r>
              <a:rPr altLang="en-US" sz="3200" lang="en-US"/>
              <a:t>ী</a:t>
            </a:r>
            <a:r>
              <a:rPr altLang="en-US" sz="3200" lang="en-US"/>
              <a:t>র</a:t>
            </a:r>
            <a:r>
              <a:rPr altLang="en-US" sz="3200" lang="en-US"/>
              <a:t>া</a:t>
            </a:r>
            <a:r>
              <a:rPr altLang="en-US" sz="3200" lang="en-US"/>
              <a:t> </a:t>
            </a:r>
            <a:r>
              <a:rPr altLang="en-US" sz="3200" lang="en-US"/>
              <a:t>ব</a:t>
            </a:r>
            <a:r>
              <a:rPr altLang="en-US" sz="3200" lang="en-US"/>
              <a:t>্য</a:t>
            </a:r>
            <a:r>
              <a:rPr altLang="en-US" sz="3200" lang="en-US"/>
              <a:t>া</a:t>
            </a:r>
            <a:r>
              <a:rPr altLang="en-US" sz="3200" lang="en-US"/>
              <a:t>য়</a:t>
            </a:r>
            <a:r>
              <a:rPr altLang="en-US" sz="3200" lang="en-US"/>
              <a:t>া</a:t>
            </a:r>
            <a:r>
              <a:rPr altLang="en-US" sz="3200" lang="en-US"/>
              <a:t>ম</a:t>
            </a:r>
            <a:r>
              <a:rPr altLang="en-US" sz="3200" lang="en-US"/>
              <a:t>ে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উপকারিতা</a:t>
            </a:r>
            <a:r>
              <a:rPr altLang="en-US" sz="3200" lang="en-US"/>
              <a:t> </a:t>
            </a:r>
            <a:r>
              <a:rPr altLang="en-US" sz="3200" lang="en-US"/>
              <a:t>সমূহ</a:t>
            </a:r>
            <a:r>
              <a:rPr altLang="en-US" sz="3200" lang="en-US"/>
              <a:t> </a:t>
            </a:r>
            <a:r>
              <a:rPr altLang="en-US" sz="3200" lang="en-US"/>
              <a:t>বলতে</a:t>
            </a:r>
            <a:r>
              <a:rPr altLang="en-US" sz="3200" lang="en-US"/>
              <a:t> </a:t>
            </a:r>
            <a:r>
              <a:rPr altLang="en-US" sz="3200" lang="en-US"/>
              <a:t>প</a:t>
            </a:r>
            <a:r>
              <a:rPr altLang="en-US" sz="3200" lang="en-US"/>
              <a:t>া</a:t>
            </a:r>
            <a:r>
              <a:rPr altLang="en-US" sz="3200" lang="en-US"/>
              <a:t>রবে</a:t>
            </a:r>
            <a:r>
              <a:rPr altLang="en-US" sz="3200" lang="en-US"/>
              <a:t>;</a:t>
            </a:r>
            <a:r>
              <a:rPr altLang="en-US" sz="3200" lang="en-US"/>
              <a:t>
</a:t>
            </a:r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শারীরিক</a:t>
            </a:r>
            <a:r>
              <a:rPr altLang="en-US" sz="3200" lang="en-US"/>
              <a:t> </a:t>
            </a:r>
            <a:r>
              <a:rPr altLang="en-US" sz="3200" lang="en-US"/>
              <a:t>সক্ষমতা</a:t>
            </a:r>
            <a:r>
              <a:rPr altLang="en-US" sz="3200" lang="en-US"/>
              <a:t> </a:t>
            </a:r>
            <a:r>
              <a:rPr altLang="en-US" sz="3200" lang="en-US"/>
              <a:t>অর্জনে</a:t>
            </a:r>
            <a:r>
              <a:rPr altLang="en-US" sz="3200" lang="en-US"/>
              <a:t> </a:t>
            </a:r>
            <a:r>
              <a:rPr altLang="en-US" sz="3200" lang="en-US"/>
              <a:t>ব্যায়ামের</a:t>
            </a:r>
            <a:r>
              <a:rPr altLang="en-US" sz="3200" lang="en-US"/>
              <a:t> </a:t>
            </a:r>
            <a:r>
              <a:rPr altLang="en-US" sz="3200" lang="en-US"/>
              <a:t>ইতিবাচক</a:t>
            </a:r>
            <a:r>
              <a:rPr altLang="en-US" sz="3200" lang="en-US"/>
              <a:t> </a:t>
            </a:r>
            <a:r>
              <a:rPr altLang="en-US" sz="3200" lang="en-US"/>
              <a:t>দিকগুলো</a:t>
            </a:r>
            <a:r>
              <a:rPr altLang="en-US" sz="3200" lang="en-US"/>
              <a:t> </a:t>
            </a:r>
            <a:r>
              <a:rPr altLang="en-US" sz="3200" lang="en-US"/>
              <a:t>ব্যাখা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পারবে</a:t>
            </a:r>
            <a:r>
              <a:rPr altLang="en-US" sz="3200" lang="en-US"/>
              <a:t>।</a:t>
            </a:r>
            <a:endParaRPr sz="3200" lang="en-US"/>
          </a:p>
          <a:p>
            <a:pPr algn="ctr"/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শারীরিক</a:t>
            </a:r>
            <a:r>
              <a:rPr altLang="en-US" sz="3200" lang="en-US"/>
              <a:t> </a:t>
            </a:r>
            <a:r>
              <a:rPr altLang="en-US" sz="3200" lang="en-US"/>
              <a:t>সক্ষমতা</a:t>
            </a:r>
            <a:r>
              <a:rPr altLang="en-US" sz="3200" lang="en-US"/>
              <a:t> </a:t>
            </a:r>
            <a:r>
              <a:rPr altLang="en-US" sz="3200" lang="en-US"/>
              <a:t>অর্জনে</a:t>
            </a:r>
            <a:r>
              <a:rPr altLang="en-US" sz="3200" lang="en-US"/>
              <a:t> </a:t>
            </a:r>
            <a:r>
              <a:rPr altLang="en-US" sz="3200" lang="en-US"/>
              <a:t>শক্তি</a:t>
            </a:r>
            <a:r>
              <a:rPr altLang="en-US" sz="3200" lang="en-US"/>
              <a:t>, </a:t>
            </a:r>
            <a:r>
              <a:rPr altLang="en-US" sz="3200" lang="en-US"/>
              <a:t>দম</a:t>
            </a:r>
            <a:r>
              <a:rPr altLang="en-US" sz="3200" lang="en-US"/>
              <a:t>,</a:t>
            </a:r>
            <a:r>
              <a:rPr altLang="en-US" sz="3200" lang="en-US"/>
              <a:t>ক্ষিপ্রতা</a:t>
            </a:r>
            <a:r>
              <a:rPr altLang="en-US" sz="3200" lang="en-US"/>
              <a:t>,</a:t>
            </a:r>
            <a:r>
              <a:rPr altLang="en-US" sz="3200" lang="en-US"/>
              <a:t>নমনী</a:t>
            </a:r>
            <a:r>
              <a:rPr altLang="en-US" sz="3200" lang="en-US"/>
              <a:t>য়তার</a:t>
            </a:r>
            <a:r>
              <a:rPr altLang="en-US" sz="3200" lang="en-US"/>
              <a:t> </a:t>
            </a:r>
            <a:r>
              <a:rPr altLang="en-US" sz="3200" lang="en-US"/>
              <a:t>প্রভাব</a:t>
            </a:r>
            <a:r>
              <a:rPr altLang="en-US" sz="3200" lang="en-US"/>
              <a:t> </a:t>
            </a:r>
            <a:r>
              <a:rPr altLang="en-US" sz="3200" lang="en-US"/>
              <a:t>বিশ্লেষণ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পারবে</a:t>
            </a:r>
            <a:r>
              <a:rPr altLang="en-US" sz="3200" lang="en-US"/>
              <a:t>।</a:t>
            </a:r>
            <a:endParaRPr sz="3200" lang="en-US"/>
          </a:p>
        </p:txBody>
      </p:sp>
    </p:spTree>
  </p:cSld>
  <p:clrMapOvr>
    <a:masterClrMapping/>
  </p:clrMapOvr>
  <p:transition spd="slow">
    <p:split dir="out"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/>
          <p:nvPr/>
        </p:nvSpPr>
        <p:spPr>
          <a:xfrm>
            <a:off x="1339150" y="21386"/>
            <a:ext cx="5872324" cy="1888084"/>
          </a:xfrm>
          <a:prstGeom prst="star32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সংক্ষিপ্ত</a:t>
            </a:r>
            <a:r>
              <a:rPr altLang="en-US" sz="4400" lang="en-US"/>
              <a:t> </a:t>
            </a:r>
            <a:r>
              <a:rPr altLang="en-US" sz="4400" lang="en-US"/>
              <a:t>আলোচনা</a:t>
            </a:r>
            <a:r>
              <a:rPr altLang="en-US" sz="4400" lang="en-US"/>
              <a:t> </a:t>
            </a:r>
            <a:endParaRPr sz="4400" lang="en-US"/>
          </a:p>
        </p:txBody>
      </p:sp>
      <p:sp>
        <p:nvSpPr>
          <p:cNvPr id="1048607" name=""/>
          <p:cNvSpPr/>
          <p:nvPr/>
        </p:nvSpPr>
        <p:spPr>
          <a:xfrm>
            <a:off x="264469" y="1905000"/>
            <a:ext cx="8659125" cy="4593861"/>
          </a:xfrm>
          <a:prstGeom prst="round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3200" lang="en-US"/>
              <a:t>শ</a:t>
            </a:r>
            <a:r>
              <a:rPr altLang="en-US" sz="3200" lang="en-US"/>
              <a:t>া</a:t>
            </a:r>
            <a:r>
              <a:rPr altLang="en-US" sz="3200" lang="en-US"/>
              <a:t>রী</a:t>
            </a:r>
            <a:r>
              <a:rPr altLang="en-US" sz="3200" lang="en-US"/>
              <a:t>র</a:t>
            </a:r>
            <a:r>
              <a:rPr altLang="en-US" sz="3200" lang="en-US"/>
              <a:t>ি</a:t>
            </a:r>
            <a:r>
              <a:rPr altLang="en-US" sz="3200" lang="en-US"/>
              <a:t>ক</a:t>
            </a:r>
            <a:r>
              <a:rPr altLang="en-US" sz="3200" lang="en-US"/>
              <a:t> </a:t>
            </a:r>
            <a:r>
              <a:rPr altLang="en-US" sz="3200" lang="en-US"/>
              <a:t>সুস্থতা</a:t>
            </a:r>
            <a:r>
              <a:rPr altLang="en-US" sz="3200" lang="en-US"/>
              <a:t>য়</a:t>
            </a:r>
            <a:r>
              <a:rPr altLang="en-US" sz="3200" lang="en-US"/>
              <a:t> </a:t>
            </a:r>
            <a:r>
              <a:rPr altLang="en-US" sz="3200" lang="en-US"/>
              <a:t>ব</a:t>
            </a:r>
            <a:r>
              <a:rPr altLang="en-US" sz="3200" lang="en-US"/>
              <a:t>্য</a:t>
            </a:r>
            <a:r>
              <a:rPr altLang="en-US" sz="3200" lang="en-US"/>
              <a:t>া</a:t>
            </a:r>
            <a:r>
              <a:rPr altLang="en-US" sz="3200" lang="en-US"/>
              <a:t>য়</a:t>
            </a:r>
            <a:r>
              <a:rPr altLang="en-US" sz="3200" lang="en-US"/>
              <a:t>া</a:t>
            </a:r>
            <a:r>
              <a:rPr altLang="en-US" sz="3200" lang="en-US"/>
              <a:t>ম</a:t>
            </a:r>
            <a:r>
              <a:rPr altLang="en-US" sz="3200" lang="en-US"/>
              <a:t> </a:t>
            </a:r>
            <a:r>
              <a:rPr altLang="en-US" sz="3200" lang="en-US"/>
              <a:t>নিঃসন্দেহে</a:t>
            </a:r>
            <a:r>
              <a:rPr altLang="en-US" sz="3200" lang="en-US"/>
              <a:t> </a:t>
            </a:r>
            <a:r>
              <a:rPr altLang="en-US" sz="3200" lang="en-US"/>
              <a:t>গুরুত্বপূর্ণ</a:t>
            </a:r>
            <a:r>
              <a:rPr altLang="en-US" sz="3200" lang="en-US"/>
              <a:t> </a:t>
            </a:r>
            <a:r>
              <a:rPr altLang="en-US" sz="3200" lang="en-US"/>
              <a:t>ভূমিকা</a:t>
            </a:r>
            <a:r>
              <a:rPr altLang="en-US" sz="3200" lang="en-US"/>
              <a:t> </a:t>
            </a:r>
            <a:r>
              <a:rPr altLang="en-US" sz="3200" lang="en-US"/>
              <a:t>রাখে</a:t>
            </a:r>
            <a:r>
              <a:rPr altLang="en-US" sz="3200" lang="en-US"/>
              <a:t>।</a:t>
            </a:r>
            <a:r>
              <a:rPr altLang="en-US" sz="3200" lang="en-US"/>
              <a:t>তবে</a:t>
            </a:r>
            <a:r>
              <a:rPr altLang="en-US" sz="3200" lang="en-US"/>
              <a:t> </a:t>
            </a:r>
            <a:r>
              <a:rPr altLang="en-US" sz="3200" lang="en-US"/>
              <a:t>বয়স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লিঙ্গভেদে</a:t>
            </a:r>
            <a:r>
              <a:rPr altLang="en-US" sz="3200" lang="en-US"/>
              <a:t> </a:t>
            </a:r>
            <a:r>
              <a:rPr altLang="en-US" sz="3200" lang="en-US"/>
              <a:t>ব</a:t>
            </a:r>
            <a:r>
              <a:rPr altLang="en-US" sz="3200" lang="en-US"/>
              <a:t>্য</a:t>
            </a:r>
            <a:r>
              <a:rPr altLang="en-US" sz="3200" lang="en-US"/>
              <a:t>া</a:t>
            </a:r>
            <a:r>
              <a:rPr altLang="en-US" sz="3200" lang="en-US"/>
              <a:t>য়</a:t>
            </a:r>
            <a:r>
              <a:rPr altLang="en-US" sz="3200" lang="en-US"/>
              <a:t>া</a:t>
            </a:r>
            <a:r>
              <a:rPr altLang="en-US" sz="3200" lang="en-US"/>
              <a:t>ম</a:t>
            </a:r>
            <a:r>
              <a:rPr altLang="en-US" sz="3200" lang="en-US"/>
              <a:t> </a:t>
            </a:r>
            <a:r>
              <a:rPr altLang="en-US" sz="3200" lang="en-US"/>
              <a:t>আলাদা</a:t>
            </a:r>
            <a:r>
              <a:rPr altLang="en-US" sz="3200" lang="en-US"/>
              <a:t> </a:t>
            </a:r>
            <a:r>
              <a:rPr altLang="en-US" sz="3200" lang="en-US"/>
              <a:t>হওয়া</a:t>
            </a:r>
            <a:r>
              <a:rPr altLang="en-US" sz="3200" lang="en-US"/>
              <a:t> </a:t>
            </a:r>
            <a:r>
              <a:rPr altLang="en-US" sz="3200" lang="en-US"/>
              <a:t>দ</a:t>
            </a:r>
            <a:r>
              <a:rPr altLang="en-US" sz="3200" lang="en-US"/>
              <a:t>র</a:t>
            </a:r>
            <a:r>
              <a:rPr altLang="en-US" sz="3200" lang="en-US"/>
              <a:t>ক</a:t>
            </a:r>
            <a:r>
              <a:rPr altLang="en-US" sz="3200" lang="en-US"/>
              <a:t>া</a:t>
            </a:r>
            <a:r>
              <a:rPr altLang="en-US" sz="3200" lang="en-US"/>
              <a:t>র</a:t>
            </a:r>
            <a:r>
              <a:rPr altLang="en-US" sz="3200" lang="en-US"/>
              <a:t>।</a:t>
            </a:r>
            <a:r>
              <a:rPr altLang="en-US" sz="3200" lang="en-US"/>
              <a:t>সেই</a:t>
            </a:r>
            <a:r>
              <a:rPr altLang="en-US" sz="3200" lang="en-US"/>
              <a:t> </a:t>
            </a:r>
            <a:r>
              <a:rPr altLang="en-US" sz="3200" lang="en-US"/>
              <a:t>সাথে</a:t>
            </a:r>
            <a:r>
              <a:rPr altLang="en-US" sz="3200" lang="en-US"/>
              <a:t> </a:t>
            </a:r>
            <a:r>
              <a:rPr altLang="en-US" sz="3200" lang="en-US"/>
              <a:t>ব</a:t>
            </a:r>
            <a:r>
              <a:rPr altLang="en-US" sz="3200" lang="en-US"/>
              <a:t>্য</a:t>
            </a:r>
            <a:r>
              <a:rPr altLang="en-US" sz="3200" lang="en-US"/>
              <a:t>া</a:t>
            </a:r>
            <a:r>
              <a:rPr altLang="en-US" sz="3200" lang="en-US"/>
              <a:t>য়</a:t>
            </a:r>
            <a:r>
              <a:rPr altLang="en-US" sz="3200" lang="en-US"/>
              <a:t>া</a:t>
            </a:r>
            <a:r>
              <a:rPr altLang="en-US" sz="3200" lang="en-US"/>
              <a:t>ম</a:t>
            </a:r>
            <a:r>
              <a:rPr altLang="en-US" sz="3200" lang="en-US"/>
              <a:t>ে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ধারাবাহিক</a:t>
            </a:r>
            <a:r>
              <a:rPr altLang="en-US" sz="3200" lang="en-US"/>
              <a:t>-</a:t>
            </a:r>
            <a:r>
              <a:rPr altLang="en-US" sz="3200" lang="en-US"/>
              <a:t> </a:t>
            </a:r>
            <a:r>
              <a:rPr altLang="en-US" sz="3200" lang="en-US"/>
              <a:t>তা</a:t>
            </a:r>
            <a:r>
              <a:rPr altLang="en-US" sz="3200" lang="en-US"/>
              <a:t> </a:t>
            </a:r>
            <a:r>
              <a:rPr altLang="en-US" sz="3200" lang="en-US"/>
              <a:t>বজায়</a:t>
            </a:r>
            <a:r>
              <a:rPr altLang="en-US" sz="3200" lang="en-US"/>
              <a:t> </a:t>
            </a:r>
            <a:r>
              <a:rPr altLang="en-US" sz="3200" lang="en-US"/>
              <a:t>রাখা</a:t>
            </a:r>
            <a:r>
              <a:rPr altLang="en-US" sz="3200" lang="en-US"/>
              <a:t> </a:t>
            </a:r>
            <a:r>
              <a:rPr altLang="en-US" sz="3200" lang="en-US"/>
              <a:t>দরকার</a:t>
            </a:r>
            <a:r>
              <a:rPr altLang="en-US" sz="4000" lang="en-US"/>
              <a:t>।</a:t>
            </a:r>
            <a:r>
              <a:rPr altLang="en-US" sz="4000" lang="en-US"/>
              <a:t> </a:t>
            </a:r>
            <a:r>
              <a:rPr altLang="en-US" sz="4000" lang="en-US"/>
              <a:t> </a:t>
            </a:r>
            <a:endParaRPr lang="en-US"/>
          </a:p>
        </p:txBody>
      </p:sp>
    </p:spTree>
  </p:cSld>
  <p:clrMapOvr>
    <a:masterClrMapping/>
  </p:clrMapOvr>
  <p:transition spd="slow">
    <p:cover dir="l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/>
          <p:nvPr/>
        </p:nvSpPr>
        <p:spPr>
          <a:xfrm>
            <a:off x="2762002" y="104792"/>
            <a:ext cx="4254266" cy="2385724"/>
          </a:xfrm>
          <a:prstGeom prst="triangle"/>
          <a:solidFill>
            <a:srgbClr val="E1793C"/>
          </a:solidFill>
        </p:spPr>
        <p:txBody>
          <a:bodyPr anchor="ctr"/>
          <a:p>
            <a:pPr algn="ctr"/>
            <a:r>
              <a:rPr altLang="en-US" sz="4000" lang="en-US"/>
              <a:t>কিছু</a:t>
            </a:r>
            <a:r>
              <a:rPr altLang="en-US" sz="4000" lang="en-US"/>
              <a:t> </a:t>
            </a:r>
            <a:r>
              <a:rPr altLang="en-US" sz="4000" lang="en-US"/>
              <a:t>ছবি</a:t>
            </a:r>
            <a:r>
              <a:rPr altLang="en-US" sz="4000" lang="en-US"/>
              <a:t> </a:t>
            </a:r>
            <a:r>
              <a:rPr altLang="en-US" sz="4000" lang="en-US"/>
              <a:t>দেখি</a:t>
            </a:r>
            <a:endParaRPr lang="en-US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3974" y="3006286"/>
            <a:ext cx="3632760" cy="3747093"/>
          </a:xfrm>
          <a:prstGeom prst="rect"/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235441" y="3103917"/>
            <a:ext cx="4319993" cy="3649462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/>
          <p:nvPr/>
        </p:nvSpPr>
        <p:spPr>
          <a:xfrm>
            <a:off x="2140032" y="57971"/>
            <a:ext cx="4802242" cy="1495431"/>
          </a:xfrm>
          <a:prstGeom prst="flowChartMultidocumen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একক</a:t>
            </a:r>
            <a:r>
              <a:rPr altLang="en-US" sz="4400" lang="en-US"/>
              <a:t> </a:t>
            </a:r>
            <a:r>
              <a:rPr altLang="en-US" sz="4400" lang="en-US"/>
              <a:t>কাজ</a:t>
            </a:r>
            <a:endParaRPr sz="4400" lang="en-US"/>
          </a:p>
        </p:txBody>
      </p:sp>
      <p:sp>
        <p:nvSpPr>
          <p:cNvPr id="1048610" name=""/>
          <p:cNvSpPr/>
          <p:nvPr/>
        </p:nvSpPr>
        <p:spPr>
          <a:xfrm>
            <a:off x="1244411" y="1905000"/>
            <a:ext cx="6305179" cy="4431481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4000" lang="en-US"/>
              <a:t>১</a:t>
            </a:r>
            <a:r>
              <a:rPr altLang="en-US" sz="4000" lang="en-US"/>
              <a:t>।</a:t>
            </a:r>
            <a:r>
              <a:rPr altLang="en-US" sz="4000" lang="en-US"/>
              <a:t> </a:t>
            </a:r>
            <a:r>
              <a:rPr altLang="en-US" sz="4000" lang="en-US"/>
              <a:t>রক্তের</a:t>
            </a:r>
            <a:r>
              <a:rPr altLang="en-US" sz="4000" lang="en-US"/>
              <a:t> </a:t>
            </a:r>
            <a:r>
              <a:rPr altLang="en-US" sz="4000" lang="en-US"/>
              <a:t>উপাদান</a:t>
            </a:r>
            <a:r>
              <a:rPr altLang="en-US" sz="4000" lang="en-US"/>
              <a:t> </a:t>
            </a:r>
            <a:r>
              <a:rPr altLang="en-US" sz="4000" lang="en-US"/>
              <a:t>কয়টি</a:t>
            </a:r>
            <a:r>
              <a:rPr altLang="en-US" sz="4000" lang="en-US"/>
              <a:t> </a:t>
            </a:r>
            <a:r>
              <a:rPr altLang="en-US" sz="4000" lang="en-US"/>
              <a:t>ও</a:t>
            </a:r>
            <a:r>
              <a:rPr altLang="en-US" sz="4000" lang="en-US"/>
              <a:t> </a:t>
            </a:r>
            <a:r>
              <a:rPr altLang="en-US" sz="4000" lang="en-US"/>
              <a:t>কী</a:t>
            </a:r>
            <a:r>
              <a:rPr altLang="en-US" sz="4000" lang="en-US"/>
              <a:t> </a:t>
            </a:r>
            <a:r>
              <a:rPr altLang="en-US" sz="4000" lang="en-US"/>
              <a:t>কী</a:t>
            </a:r>
            <a:r>
              <a:rPr altLang="en-US" sz="4000" lang="en-US"/>
              <a:t>?</a:t>
            </a:r>
            <a:r>
              <a:rPr altLang="en-US" sz="4000" lang="en-US"/>
              <a:t>
</a:t>
            </a:r>
            <a:r>
              <a:rPr altLang="en-US" sz="4000" lang="en-US"/>
              <a:t>২</a:t>
            </a:r>
            <a:r>
              <a:rPr altLang="en-US" sz="4000" lang="en-US"/>
              <a:t>। </a:t>
            </a:r>
            <a:r>
              <a:rPr altLang="en-US" sz="4000" lang="en-US"/>
              <a:t>পূরু</a:t>
            </a:r>
            <a:r>
              <a:rPr altLang="en-US" sz="4000" lang="en-US"/>
              <a:t>ষ</a:t>
            </a:r>
            <a:r>
              <a:rPr altLang="en-US" sz="4000" lang="en-US"/>
              <a:t> </a:t>
            </a:r>
            <a:r>
              <a:rPr altLang="en-US" sz="4000" lang="en-US"/>
              <a:t>ও</a:t>
            </a:r>
            <a:r>
              <a:rPr altLang="en-US" sz="4000" lang="en-US"/>
              <a:t> </a:t>
            </a:r>
            <a:r>
              <a:rPr altLang="en-US" sz="4000" lang="en-US"/>
              <a:t>মহিলাদের</a:t>
            </a:r>
            <a:r>
              <a:rPr altLang="en-US" sz="4000" lang="en-US"/>
              <a:t> </a:t>
            </a:r>
            <a:r>
              <a:rPr altLang="en-US" sz="4000" lang="en-US"/>
              <a:t>রক্তে</a:t>
            </a:r>
            <a:r>
              <a:rPr altLang="en-US" sz="4000" lang="en-US"/>
              <a:t> </a:t>
            </a:r>
            <a:r>
              <a:rPr altLang="en-US" sz="4000" lang="en-US"/>
              <a:t>লোহিত</a:t>
            </a:r>
            <a:r>
              <a:rPr altLang="en-US" sz="4000" lang="en-US"/>
              <a:t> </a:t>
            </a:r>
            <a:r>
              <a:rPr altLang="en-US" sz="4000" lang="en-US"/>
              <a:t>কনিকার</a:t>
            </a:r>
            <a:r>
              <a:rPr altLang="en-US" sz="4000" lang="en-US"/>
              <a:t> </a:t>
            </a:r>
            <a:r>
              <a:rPr altLang="en-US" sz="4000" lang="en-US"/>
              <a:t>সংখ</a:t>
            </a:r>
            <a:r>
              <a:rPr altLang="en-US" sz="4000" lang="en-US"/>
              <a:t>্য</a:t>
            </a:r>
            <a:r>
              <a:rPr altLang="en-US" sz="4000" lang="en-US"/>
              <a:t>া</a:t>
            </a:r>
            <a:r>
              <a:rPr altLang="en-US" sz="4000" lang="en-US"/>
              <a:t> </a:t>
            </a:r>
            <a:r>
              <a:rPr altLang="en-US" sz="4000" lang="en-US"/>
              <a:t>কত</a:t>
            </a:r>
            <a:r>
              <a:rPr altLang="en-US" sz="4000" lang="en-US"/>
              <a:t>?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"/>
          <p:cNvSpPr/>
          <p:nvPr/>
        </p:nvSpPr>
        <p:spPr>
          <a:xfrm>
            <a:off x="499913" y="811417"/>
            <a:ext cx="8218560" cy="4924190"/>
          </a:xfrm>
          <a:prstGeom prst="ellipse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sz="6000" lang="en-US"/>
              <a:t>*</a:t>
            </a:r>
            <a:r>
              <a:rPr sz="6000" lang="en-US"/>
              <a:t>*</a:t>
            </a:r>
            <a:r>
              <a:rPr sz="6000" lang="en-US"/>
              <a:t>*</a:t>
            </a:r>
            <a:r>
              <a:rPr sz="6000" lang="en-US"/>
              <a:t> </a:t>
            </a:r>
            <a:r>
              <a:rPr altLang="en-US" sz="6000" lang="en-US"/>
              <a:t>স্বাগতম</a:t>
            </a:r>
            <a:r>
              <a:rPr altLang="en-US" sz="6000" lang="en-US"/>
              <a:t>*</a:t>
            </a:r>
            <a:r>
              <a:rPr altLang="en-US" sz="6000" lang="en-US"/>
              <a:t>*</a:t>
            </a:r>
            <a:r>
              <a:rPr altLang="en-US" sz="6000" lang="en-US"/>
              <a:t>*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/>
          <p:nvPr/>
        </p:nvSpPr>
        <p:spPr>
          <a:xfrm>
            <a:off x="362301" y="248335"/>
            <a:ext cx="8449339" cy="622709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6000" lang="en-US"/>
              <a:t>উত্তরঃ--</a:t>
            </a:r>
            <a:r>
              <a:rPr altLang="en-US" sz="4000" lang="en-US"/>
              <a:t>
</a:t>
            </a:r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রক্তের</a:t>
            </a:r>
            <a:r>
              <a:rPr altLang="en-US" sz="3200" lang="en-US"/>
              <a:t> </a:t>
            </a:r>
            <a:r>
              <a:rPr altLang="en-US" sz="3200" lang="en-US"/>
              <a:t>উপাদান</a:t>
            </a:r>
            <a:r>
              <a:rPr altLang="en-US" sz="3200" lang="en-US"/>
              <a:t> </a:t>
            </a:r>
            <a:r>
              <a:rPr altLang="en-US" sz="3200" lang="en-US"/>
              <a:t>চারটি</a:t>
            </a:r>
            <a:r>
              <a:rPr altLang="en-US" sz="3200" lang="en-US"/>
              <a:t>।</a:t>
            </a:r>
            <a:r>
              <a:rPr altLang="en-US" sz="3200" lang="en-US"/>
              <a:t>যথা--</a:t>
            </a:r>
            <a:r>
              <a:rPr altLang="en-US" sz="3200" lang="en-US"/>
              <a:t>
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প্লাজমা</a:t>
            </a:r>
            <a:r>
              <a:rPr altLang="en-US" sz="3200" lang="en-US"/>
              <a:t> </a:t>
            </a:r>
            <a:r>
              <a:rPr altLang="en-US" sz="3200" lang="en-US"/>
              <a:t>বা</a:t>
            </a:r>
            <a:r>
              <a:rPr altLang="en-US" sz="3200" lang="en-US"/>
              <a:t> </a:t>
            </a:r>
            <a:r>
              <a:rPr altLang="en-US" sz="3200" lang="en-US"/>
              <a:t>রক্তরস</a:t>
            </a:r>
            <a:r>
              <a:rPr altLang="en-US" sz="3200" lang="en-US"/>
              <a:t>;</a:t>
            </a:r>
            <a:r>
              <a:rPr altLang="en-US" sz="3200" lang="en-US"/>
              <a:t>
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লোহিত</a:t>
            </a:r>
            <a:r>
              <a:rPr altLang="en-US" sz="3200" lang="en-US"/>
              <a:t> </a:t>
            </a:r>
            <a:r>
              <a:rPr altLang="en-US" sz="3200" lang="en-US"/>
              <a:t>ক</a:t>
            </a:r>
            <a:r>
              <a:rPr altLang="en-US" sz="3200" lang="en-US"/>
              <a:t>ণ</a:t>
            </a:r>
            <a:r>
              <a:rPr altLang="en-US" sz="3200" lang="en-US"/>
              <a:t>ি</a:t>
            </a:r>
            <a:r>
              <a:rPr altLang="en-US" sz="3200" lang="en-US"/>
              <a:t>ক</a:t>
            </a:r>
            <a:r>
              <a:rPr altLang="en-US" sz="3200" lang="en-US"/>
              <a:t>া</a:t>
            </a:r>
            <a:r>
              <a:rPr altLang="en-US" sz="3200" lang="en-US"/>
              <a:t>;</a:t>
            </a:r>
            <a:r>
              <a:rPr altLang="en-US" sz="3200" lang="en-US"/>
              <a:t>
</a:t>
            </a:r>
            <a:r>
              <a:rPr altLang="en-US" sz="3200" lang="en-US"/>
              <a:t>(</a:t>
            </a:r>
            <a:r>
              <a:rPr altLang="en-US" sz="3200" lang="en-US"/>
              <a:t>গ</a:t>
            </a:r>
            <a:r>
              <a:rPr altLang="en-US" sz="3200" lang="en-US"/>
              <a:t>)</a:t>
            </a:r>
            <a:r>
              <a:rPr altLang="en-US" sz="3200" lang="en-US"/>
              <a:t>শ্বেত</a:t>
            </a:r>
            <a:r>
              <a:rPr altLang="en-US" sz="3200" lang="en-US"/>
              <a:t> </a:t>
            </a:r>
            <a:r>
              <a:rPr altLang="en-US" sz="3200" lang="en-US"/>
              <a:t>কণিকা</a:t>
            </a:r>
            <a:r>
              <a:rPr altLang="en-US" sz="3200" lang="en-US"/>
              <a:t>;</a:t>
            </a:r>
            <a:r>
              <a:rPr altLang="en-US" sz="3200" lang="en-US"/>
              <a:t>
</a:t>
            </a:r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অনুচক্রিকা</a:t>
            </a:r>
            <a:r>
              <a:rPr altLang="en-US" sz="3200" lang="en-US"/>
              <a:t>।</a:t>
            </a:r>
            <a:r>
              <a:rPr altLang="en-US" sz="3200" lang="en-US"/>
              <a:t>
</a:t>
            </a:r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এক</a:t>
            </a:r>
            <a:r>
              <a:rPr altLang="en-US" sz="3200" lang="en-US"/>
              <a:t> </a:t>
            </a:r>
            <a:r>
              <a:rPr altLang="en-US" sz="3200" lang="en-US"/>
              <a:t>মিলি</a:t>
            </a:r>
            <a:r>
              <a:rPr altLang="en-US" sz="3200" lang="en-US"/>
              <a:t> </a:t>
            </a:r>
            <a:r>
              <a:rPr altLang="en-US" sz="3200" lang="en-US"/>
              <a:t>লি</a:t>
            </a:r>
            <a:r>
              <a:rPr altLang="en-US" sz="3200" lang="en-US"/>
              <a:t>ট</a:t>
            </a:r>
            <a:r>
              <a:rPr altLang="en-US" sz="3200" lang="en-US"/>
              <a:t>া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র</a:t>
            </a:r>
            <a:r>
              <a:rPr altLang="en-US" sz="3200" lang="en-US"/>
              <a:t>ক</a:t>
            </a:r>
            <a:r>
              <a:rPr altLang="en-US" sz="3200" lang="en-US"/>
              <a:t>্</a:t>
            </a:r>
            <a:r>
              <a:rPr altLang="en-US" sz="3200" lang="en-US"/>
              <a:t>ত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পূরুষদের</a:t>
            </a:r>
            <a:r>
              <a:rPr altLang="en-US" sz="3200" lang="en-US"/>
              <a:t> </a:t>
            </a:r>
            <a:r>
              <a:rPr altLang="en-US" sz="3200" lang="en-US"/>
              <a:t>ক্ষেত</a:t>
            </a:r>
            <a:r>
              <a:rPr altLang="en-US" sz="3200" lang="en-US"/>
              <a:t>্র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প</a:t>
            </a:r>
            <a:r>
              <a:rPr altLang="en-US" sz="3200" lang="en-US"/>
              <a:t>্র</a:t>
            </a:r>
            <a:r>
              <a:rPr altLang="en-US" sz="3200" lang="en-US"/>
              <a:t>া</a:t>
            </a:r>
            <a:r>
              <a:rPr altLang="en-US" sz="3200" lang="en-US"/>
              <a:t>য়</a:t>
            </a:r>
            <a:r>
              <a:rPr altLang="en-US" sz="3200" lang="en-US"/>
              <a:t> </a:t>
            </a:r>
            <a:r>
              <a:rPr altLang="en-US" sz="3200" lang="en-US"/>
              <a:t>পঞ্চাশ</a:t>
            </a:r>
            <a:r>
              <a:rPr altLang="en-US" sz="3200" lang="en-US"/>
              <a:t> </a:t>
            </a:r>
            <a:r>
              <a:rPr altLang="en-US" sz="3200" lang="en-US"/>
              <a:t>লক্ষ</a:t>
            </a:r>
            <a:r>
              <a:rPr altLang="en-US" sz="3200" lang="en-US"/>
              <a:t> </a:t>
            </a:r>
            <a:r>
              <a:rPr altLang="en-US" sz="3200" lang="en-US"/>
              <a:t>এ</a:t>
            </a:r>
            <a:r>
              <a:rPr altLang="en-US" sz="3200" lang="en-US"/>
              <a:t>ব</a:t>
            </a:r>
            <a:r>
              <a:rPr altLang="en-US" sz="3200" lang="en-US"/>
              <a:t>ং</a:t>
            </a:r>
            <a:r>
              <a:rPr altLang="en-US" sz="3200" lang="en-US"/>
              <a:t> </a:t>
            </a:r>
            <a:r>
              <a:rPr altLang="en-US" sz="3200" lang="en-US"/>
              <a:t>মহিলা</a:t>
            </a:r>
            <a:r>
              <a:rPr altLang="en-US" sz="3200" lang="en-US"/>
              <a:t>দ</a:t>
            </a:r>
            <a:r>
              <a:rPr altLang="en-US" sz="3200" lang="en-US"/>
              <a:t>ে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ক্ষেত</a:t>
            </a:r>
            <a:r>
              <a:rPr altLang="en-US" sz="3200" lang="en-US"/>
              <a:t>্র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পঁয়তাল্লিশ</a:t>
            </a:r>
            <a:r>
              <a:rPr altLang="en-US" sz="3200" lang="en-US"/>
              <a:t> </a:t>
            </a:r>
            <a:r>
              <a:rPr altLang="en-US" sz="3200" lang="en-US"/>
              <a:t>লক্ষ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endParaRPr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/>
        </p:nvSpPr>
        <p:spPr>
          <a:xfrm>
            <a:off x="784626" y="1443559"/>
            <a:ext cx="7600688" cy="3607345"/>
          </a:xfrm>
          <a:prstGeom prst="parallelogram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আবারও</a:t>
            </a:r>
            <a:r>
              <a:rPr altLang="en-US" sz="4400" lang="en-US"/>
              <a:t> </a:t>
            </a:r>
            <a:r>
              <a:rPr altLang="en-US" sz="4400" lang="en-US"/>
              <a:t>কিছু</a:t>
            </a:r>
            <a:r>
              <a:rPr altLang="en-US" sz="4400" lang="en-US"/>
              <a:t> </a:t>
            </a:r>
            <a:r>
              <a:rPr altLang="en-US" sz="4400" lang="en-US"/>
              <a:t>ছবি</a:t>
            </a:r>
            <a:r>
              <a:rPr altLang="en-US" sz="4400" lang="en-US"/>
              <a:t> </a:t>
            </a:r>
            <a:r>
              <a:rPr altLang="en-US" sz="4400" lang="en-US"/>
              <a:t>দেখি</a:t>
            </a:r>
            <a:r>
              <a:rPr altLang="en-US" sz="4400" lang="en-US"/>
              <a:t> </a:t>
            </a:r>
            <a:r>
              <a:rPr altLang="en-US" sz="4400" lang="en-US"/>
              <a:t>-</a:t>
            </a:r>
            <a:r>
              <a:rPr altLang="en-US" sz="4400" lang="en-US"/>
              <a:t>-</a:t>
            </a:r>
            <a:endParaRPr sz="4400" lang="en-US"/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/>
          <p:nvPr/>
        </p:nvSpPr>
        <p:spPr>
          <a:xfrm>
            <a:off x="258634" y="417494"/>
            <a:ext cx="8626730" cy="602301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18175" y="611253"/>
            <a:ext cx="2935688" cy="2184931"/>
          </a:xfrm>
          <a:prstGeom prst="rect"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212766" y="737380"/>
            <a:ext cx="3903652" cy="1996965"/>
          </a:xfrm>
          <a:prstGeom prst="rect"/>
        </p:spPr>
      </p:pic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35488" y="3428999"/>
            <a:ext cx="3103394" cy="2966669"/>
          </a:xfrm>
          <a:prstGeom prst="rect"/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21600000">
            <a:off x="4179014" y="3509086"/>
            <a:ext cx="3853773" cy="2707081"/>
          </a:xfrm>
          <a:prstGeom prst="rect"/>
        </p:spPr>
      </p:pic>
    </p:spTree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/>
          <p:nvPr/>
        </p:nvSpPr>
        <p:spPr>
          <a:xfrm>
            <a:off x="1789847" y="148893"/>
            <a:ext cx="5598200" cy="1992617"/>
          </a:xfrm>
          <a:prstGeom prst="hexagon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জোড়া</a:t>
            </a:r>
            <a:r>
              <a:rPr altLang="en-US" sz="4400" lang="en-US"/>
              <a:t>য়</a:t>
            </a:r>
            <a:r>
              <a:rPr altLang="en-US" sz="4400" lang="en-US"/>
              <a:t> </a:t>
            </a:r>
            <a:r>
              <a:rPr altLang="en-US" sz="4400" lang="en-US"/>
              <a:t>কাজ</a:t>
            </a:r>
            <a:endParaRPr sz="4400" lang="en-US"/>
          </a:p>
        </p:txBody>
      </p:sp>
      <p:sp>
        <p:nvSpPr>
          <p:cNvPr id="1048615" name=""/>
          <p:cNvSpPr/>
          <p:nvPr/>
        </p:nvSpPr>
        <p:spPr>
          <a:xfrm>
            <a:off x="706097" y="2786234"/>
            <a:ext cx="7384322" cy="2837434"/>
          </a:xfrm>
          <a:prstGeom prst="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3200" lang="en-US"/>
              <a:t>শারীরিক</a:t>
            </a:r>
            <a:r>
              <a:rPr altLang="en-US" sz="3200" lang="en-US"/>
              <a:t> </a:t>
            </a:r>
            <a:r>
              <a:rPr altLang="en-US" sz="3200" lang="en-US"/>
              <a:t>সক্ষমতা</a:t>
            </a:r>
            <a:r>
              <a:rPr altLang="en-US" sz="3200" lang="en-US"/>
              <a:t> </a:t>
            </a:r>
            <a:r>
              <a:rPr altLang="en-US" sz="3200" lang="en-US"/>
              <a:t>অ</a:t>
            </a:r>
            <a:r>
              <a:rPr altLang="en-US" sz="3200" lang="en-US"/>
              <a:t>র্</a:t>
            </a:r>
            <a:r>
              <a:rPr altLang="en-US" sz="3200" lang="en-US"/>
              <a:t>জ</a:t>
            </a:r>
            <a:r>
              <a:rPr altLang="en-US" sz="3200" lang="en-US"/>
              <a:t>ন</a:t>
            </a:r>
            <a:r>
              <a:rPr altLang="en-US" sz="3200" lang="en-US"/>
              <a:t> </a:t>
            </a:r>
            <a:r>
              <a:rPr altLang="en-US" sz="3200" lang="en-US"/>
              <a:t>হলে</a:t>
            </a:r>
            <a:r>
              <a:rPr altLang="en-US" sz="3200" lang="en-US"/>
              <a:t> </a:t>
            </a:r>
            <a:r>
              <a:rPr altLang="en-US" sz="3200" lang="en-US"/>
              <a:t>
</a:t>
            </a:r>
            <a:r>
              <a:rPr altLang="en-US" sz="3200" lang="en-US"/>
              <a:t>শরীরের</a:t>
            </a:r>
            <a:r>
              <a:rPr altLang="en-US" sz="3200" lang="en-US"/>
              <a:t> </a:t>
            </a:r>
            <a:r>
              <a:rPr altLang="en-US" sz="3200" lang="en-US"/>
              <a:t>কোন্</a:t>
            </a:r>
            <a:r>
              <a:rPr altLang="en-US" sz="3200" lang="en-US"/>
              <a:t> </a:t>
            </a:r>
            <a:r>
              <a:rPr altLang="en-US" sz="3200" lang="en-US"/>
              <a:t>কোন্</a:t>
            </a:r>
            <a:r>
              <a:rPr altLang="en-US" sz="3200" lang="en-US"/>
              <a:t> </a:t>
            </a:r>
            <a:r>
              <a:rPr altLang="en-US" sz="3200" lang="en-US"/>
              <a:t>কা</a:t>
            </a:r>
            <a:r>
              <a:rPr altLang="en-US" sz="3200" lang="en-US"/>
              <a:t>র</a:t>
            </a:r>
            <a:r>
              <a:rPr altLang="en-US" sz="3200" lang="en-US"/>
              <a:t>্য</a:t>
            </a:r>
            <a:r>
              <a:rPr altLang="en-US" sz="3200" lang="en-US"/>
              <a:t>্</a:t>
            </a:r>
            <a:r>
              <a:rPr altLang="en-US" sz="3200" lang="en-US"/>
              <a:t>য</a:t>
            </a:r>
            <a:r>
              <a:rPr altLang="en-US" sz="3200" lang="en-US"/>
              <a:t>ক</a:t>
            </a:r>
            <a:r>
              <a:rPr altLang="en-US" sz="3200" lang="en-US"/>
              <a:t>্র</a:t>
            </a:r>
            <a:r>
              <a:rPr altLang="en-US" sz="3200" lang="en-US"/>
              <a:t>ম</a:t>
            </a:r>
            <a:r>
              <a:rPr altLang="en-US" sz="3200" lang="en-US"/>
              <a:t>
</a:t>
            </a:r>
            <a:r>
              <a:rPr altLang="en-US" sz="3200" lang="en-US"/>
              <a:t>বৃদ্ধি</a:t>
            </a:r>
            <a:r>
              <a:rPr altLang="en-US" sz="3200" lang="en-US"/>
              <a:t> </a:t>
            </a:r>
            <a:r>
              <a:rPr altLang="en-US" sz="3200" lang="en-US"/>
              <a:t>পায়</a:t>
            </a:r>
            <a:r>
              <a:rPr altLang="en-US" sz="3200" lang="en-US"/>
              <a:t>?</a:t>
            </a:r>
            <a:endParaRPr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/>
          <p:nvPr/>
        </p:nvSpPr>
        <p:spPr>
          <a:xfrm>
            <a:off x="2101144" y="352643"/>
            <a:ext cx="4669328" cy="1612557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উত্তর</a:t>
            </a:r>
            <a:r>
              <a:rPr altLang="en-US" sz="4400" lang="en-US"/>
              <a:t>ঃ</a:t>
            </a:r>
            <a:r>
              <a:rPr altLang="en-US" sz="4400" lang="en-US"/>
              <a:t>-</a:t>
            </a:r>
            <a:r>
              <a:rPr altLang="en-US" sz="4400" lang="en-US"/>
              <a:t>-</a:t>
            </a:r>
            <a:endParaRPr sz="4400" lang="en-US"/>
          </a:p>
        </p:txBody>
      </p:sp>
      <p:sp>
        <p:nvSpPr>
          <p:cNvPr id="1048617" name=""/>
          <p:cNvSpPr/>
          <p:nvPr/>
        </p:nvSpPr>
        <p:spPr>
          <a:xfrm>
            <a:off x="275358" y="2593470"/>
            <a:ext cx="8554031" cy="3488106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শারীরিক</a:t>
            </a:r>
            <a:r>
              <a:rPr altLang="en-US" sz="3200" lang="en-US"/>
              <a:t> </a:t>
            </a:r>
            <a:r>
              <a:rPr altLang="en-US" sz="3200" lang="en-US"/>
              <a:t>সক্ষমতা</a:t>
            </a:r>
            <a:r>
              <a:rPr altLang="en-US" sz="3200" lang="en-US"/>
              <a:t> </a:t>
            </a:r>
            <a:r>
              <a:rPr altLang="en-US" sz="3200" lang="en-US"/>
              <a:t>অ</a:t>
            </a:r>
            <a:r>
              <a:rPr altLang="en-US" sz="3200" lang="en-US"/>
              <a:t>র্</a:t>
            </a:r>
            <a:r>
              <a:rPr altLang="en-US" sz="3200" lang="en-US"/>
              <a:t>জ</a:t>
            </a:r>
            <a:r>
              <a:rPr altLang="en-US" sz="3200" lang="en-US"/>
              <a:t>ন</a:t>
            </a:r>
            <a:r>
              <a:rPr altLang="en-US" sz="3200" lang="en-US"/>
              <a:t> </a:t>
            </a:r>
            <a:r>
              <a:rPr altLang="en-US" sz="3200" lang="en-US"/>
              <a:t>হলে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US"/>
              <a:t>-</a:t>
            </a:r>
            <a:r>
              <a:rPr altLang="en-US" sz="3200" lang="en-US"/>
              <a:t>
</a:t>
            </a:r>
            <a:r>
              <a:rPr altLang="en-US" sz="3200" lang="en-US"/>
              <a:t>শরীরের</a:t>
            </a:r>
            <a:r>
              <a:rPr altLang="en-US" sz="3200" lang="en-US"/>
              <a:t> </a:t>
            </a:r>
            <a:r>
              <a:rPr altLang="en-US" sz="3200" lang="en-US"/>
              <a:t>গতি</a:t>
            </a:r>
            <a:r>
              <a:rPr altLang="en-US" sz="3200" lang="en-US"/>
              <a:t>,</a:t>
            </a:r>
            <a:r>
              <a:rPr altLang="en-US" sz="3200" lang="en-US"/>
              <a:t>শক্তি</a:t>
            </a:r>
            <a:r>
              <a:rPr altLang="en-US" sz="3200" lang="en-US"/>
              <a:t>, </a:t>
            </a:r>
            <a:r>
              <a:rPr altLang="en-US" sz="3200" lang="en-US"/>
              <a:t>দম</a:t>
            </a:r>
            <a:r>
              <a:rPr altLang="en-US" sz="3200" lang="en-US"/>
              <a:t>,</a:t>
            </a:r>
            <a:r>
              <a:rPr altLang="en-US" sz="3200" lang="en-US"/>
              <a:t>ক্ষিপ্র</a:t>
            </a:r>
            <a:r>
              <a:rPr altLang="en-US" sz="3200" lang="en-US"/>
              <a:t>ত</a:t>
            </a:r>
            <a:r>
              <a:rPr altLang="en-US" sz="3200" lang="en-US"/>
              <a:t>া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নমনীয়তা</a:t>
            </a:r>
            <a:r>
              <a:rPr altLang="en-US" sz="3200" lang="en-US"/>
              <a:t> </a:t>
            </a:r>
            <a:r>
              <a:rPr altLang="en-US" sz="3200" lang="en-US"/>
              <a:t>বৃদ্ধি</a:t>
            </a:r>
            <a:r>
              <a:rPr altLang="en-US" sz="3200" lang="en-US"/>
              <a:t> </a:t>
            </a:r>
            <a:r>
              <a:rPr altLang="en-US" sz="3200" lang="en-US"/>
              <a:t>পায়</a:t>
            </a:r>
            <a:r>
              <a:rPr altLang="en-US" sz="3200" lang="en-US"/>
              <a:t>।</a:t>
            </a:r>
            <a:endParaRPr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/>
          <p:nvPr/>
        </p:nvSpPr>
        <p:spPr>
          <a:xfrm>
            <a:off x="1736143" y="477741"/>
            <a:ext cx="5086414" cy="1533014"/>
          </a:xfrm>
          <a:prstGeom prst="wedgeRectCallout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দলীয়</a:t>
            </a:r>
            <a:r>
              <a:rPr altLang="en-US" sz="4400" lang="en-US"/>
              <a:t> </a:t>
            </a:r>
            <a:r>
              <a:rPr altLang="en-US" sz="4400" lang="en-US"/>
              <a:t>কাজ</a:t>
            </a:r>
            <a:endParaRPr sz="4400" lang="en-US"/>
          </a:p>
        </p:txBody>
      </p:sp>
      <p:sp>
        <p:nvSpPr>
          <p:cNvPr id="1048619" name=""/>
          <p:cNvSpPr/>
          <p:nvPr/>
        </p:nvSpPr>
        <p:spPr>
          <a:xfrm>
            <a:off x="144815" y="2221344"/>
            <a:ext cx="8908584" cy="4433212"/>
          </a:xfrm>
          <a:prstGeom prst="cube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3200" lang="en-US"/>
              <a:t>গতি</a:t>
            </a:r>
            <a:r>
              <a:rPr altLang="en-US" sz="3200" lang="en-US"/>
              <a:t>,</a:t>
            </a:r>
            <a:r>
              <a:rPr altLang="en-US" sz="3200" lang="en-US"/>
              <a:t>শক্তি</a:t>
            </a:r>
            <a:r>
              <a:rPr altLang="en-US" sz="3200" lang="en-US"/>
              <a:t>, </a:t>
            </a:r>
            <a:r>
              <a:rPr altLang="en-US" sz="3200" lang="en-US"/>
              <a:t>দম</a:t>
            </a:r>
            <a:r>
              <a:rPr altLang="en-US" sz="3200" lang="en-US"/>
              <a:t>,</a:t>
            </a:r>
            <a:r>
              <a:rPr altLang="en-US" sz="3200" lang="en-US"/>
              <a:t>ক্ষিপ্র</a:t>
            </a:r>
            <a:r>
              <a:rPr altLang="en-US" sz="3200" lang="en-US"/>
              <a:t>ত</a:t>
            </a:r>
            <a:r>
              <a:rPr altLang="en-US" sz="3200" lang="en-US"/>
              <a:t>া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নমনীয়তা</a:t>
            </a:r>
            <a:r>
              <a:rPr altLang="en-US" sz="3200" lang="en-US"/>
              <a:t> </a:t>
            </a:r>
            <a:r>
              <a:rPr altLang="en-US" sz="3200" lang="en-US"/>
              <a:t>বৃদ্ধি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হলে</a:t>
            </a:r>
            <a:r>
              <a:rPr altLang="en-US" sz="3200" lang="en-US"/>
              <a:t>, </a:t>
            </a:r>
            <a:r>
              <a:rPr altLang="en-US" sz="3200" lang="en-US"/>
              <a:t>যে</a:t>
            </a:r>
            <a:r>
              <a:rPr altLang="en-US" sz="3200" lang="en-US"/>
              <a:t> </a:t>
            </a:r>
            <a:r>
              <a:rPr altLang="en-US" sz="3200" lang="en-US"/>
              <a:t>ব</a:t>
            </a:r>
            <a:r>
              <a:rPr altLang="en-US" sz="3200" lang="en-US"/>
              <a:t>্য</a:t>
            </a:r>
            <a:r>
              <a:rPr altLang="en-US" sz="3200" lang="en-US"/>
              <a:t>া</a:t>
            </a:r>
            <a:r>
              <a:rPr altLang="en-US" sz="3200" lang="en-US"/>
              <a:t>য়</a:t>
            </a:r>
            <a:r>
              <a:rPr altLang="en-US" sz="3200" lang="en-US"/>
              <a:t>া</a:t>
            </a:r>
            <a:r>
              <a:rPr altLang="en-US" sz="3200" lang="en-US"/>
              <a:t>ম</a:t>
            </a:r>
            <a:r>
              <a:rPr altLang="en-US" sz="3200" lang="en-US"/>
              <a:t>গ</a:t>
            </a:r>
            <a:r>
              <a:rPr altLang="en-US" sz="3200" lang="en-US"/>
              <a:t>ু</a:t>
            </a:r>
            <a:r>
              <a:rPr altLang="en-US" sz="3200" lang="en-US"/>
              <a:t>ল</a:t>
            </a:r>
            <a:r>
              <a:rPr altLang="en-US" sz="3200" lang="en-US"/>
              <a:t>ো</a:t>
            </a:r>
            <a:r>
              <a:rPr altLang="en-US" sz="3200" lang="en-US"/>
              <a:t> </a:t>
            </a:r>
            <a:r>
              <a:rPr altLang="en-US" sz="3200" lang="en-US"/>
              <a:t>করা</a:t>
            </a:r>
            <a:r>
              <a:rPr altLang="en-US" sz="3200" lang="en-US"/>
              <a:t> </a:t>
            </a:r>
            <a:r>
              <a:rPr altLang="en-US" sz="3200" lang="en-US"/>
              <a:t>প</a:t>
            </a:r>
            <a:r>
              <a:rPr altLang="en-US" sz="3200" lang="en-US"/>
              <a:t>্র</a:t>
            </a:r>
            <a:r>
              <a:rPr altLang="en-US" sz="3200" lang="en-US"/>
              <a:t>য়</a:t>
            </a:r>
            <a:r>
              <a:rPr altLang="en-US" sz="3200" lang="en-US"/>
              <a:t>ো</a:t>
            </a:r>
            <a:r>
              <a:rPr altLang="en-US" sz="3200" lang="en-US"/>
              <a:t>জ</a:t>
            </a:r>
            <a:r>
              <a:rPr altLang="en-US" sz="3200" lang="en-US"/>
              <a:t>ন</a:t>
            </a:r>
            <a:r>
              <a:rPr altLang="en-US" sz="3200" lang="en-US"/>
              <a:t>,</a:t>
            </a:r>
            <a:r>
              <a:rPr altLang="en-US" sz="3200" lang="en-US"/>
              <a:t> </a:t>
            </a:r>
            <a:r>
              <a:rPr altLang="en-US" sz="3200" lang="en-US"/>
              <a:t>উ</a:t>
            </a:r>
            <a:r>
              <a:rPr altLang="en-US" sz="3200" lang="en-US"/>
              <a:t>প</a:t>
            </a:r>
            <a:r>
              <a:rPr altLang="en-US" sz="3200" lang="en-US"/>
              <a:t>র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ব</a:t>
            </a:r>
            <a:r>
              <a:rPr altLang="en-US" sz="3200" lang="en-US"/>
              <a:t>র্</a:t>
            </a:r>
            <a:r>
              <a:rPr altLang="en-US" sz="3200" lang="en-US"/>
              <a:t>ন</a:t>
            </a:r>
            <a:r>
              <a:rPr altLang="en-US" sz="3200" lang="en-US"/>
              <a:t>ী</a:t>
            </a:r>
            <a:r>
              <a:rPr altLang="en-US" sz="3200" lang="en-US"/>
              <a:t>ত</a:t>
            </a:r>
            <a:r>
              <a:rPr altLang="en-US" sz="3200" lang="en-US"/>
              <a:t> </a:t>
            </a:r>
            <a:r>
              <a:rPr altLang="en-US" sz="3200" lang="en-US"/>
              <a:t>প</a:t>
            </a:r>
            <a:r>
              <a:rPr altLang="en-US" sz="3200" lang="en-US"/>
              <a:t>্র</a:t>
            </a:r>
            <a:r>
              <a:rPr altLang="en-US" sz="3200" lang="en-US"/>
              <a:t>ত</a:t>
            </a:r>
            <a:r>
              <a:rPr altLang="en-US" sz="3200" lang="en-US"/>
              <a:t>্য</a:t>
            </a:r>
            <a:r>
              <a:rPr altLang="en-US" sz="3200" lang="en-US"/>
              <a:t>ে</a:t>
            </a:r>
            <a:r>
              <a:rPr altLang="en-US" sz="3200" lang="en-US"/>
              <a:t>ক</a:t>
            </a:r>
            <a:r>
              <a:rPr altLang="en-US" sz="3200" lang="en-US"/>
              <a:t>ট</a:t>
            </a:r>
            <a:r>
              <a:rPr altLang="en-US" sz="3200" lang="en-US"/>
              <a:t>ি</a:t>
            </a:r>
            <a:r>
              <a:rPr altLang="en-US" sz="3200" lang="en-US"/>
              <a:t> </a:t>
            </a:r>
            <a:r>
              <a:rPr altLang="en-US" sz="3200" lang="en-US"/>
              <a:t>কা</a:t>
            </a:r>
            <a:r>
              <a:rPr altLang="en-US" sz="3200" lang="en-US"/>
              <a:t>র্</a:t>
            </a:r>
            <a:r>
              <a:rPr altLang="en-US" sz="3200" lang="en-US"/>
              <a:t>য</a:t>
            </a:r>
            <a:r>
              <a:rPr altLang="en-US" sz="3200" lang="en-US"/>
              <a:t>্য</a:t>
            </a:r>
            <a:r>
              <a:rPr altLang="en-US" sz="3200" lang="en-US"/>
              <a:t>ক</a:t>
            </a:r>
            <a:r>
              <a:rPr altLang="en-US" sz="3200" lang="en-US"/>
              <a:t>্র</a:t>
            </a:r>
            <a:r>
              <a:rPr altLang="en-US" sz="3200" lang="en-US"/>
              <a:t>ম</a:t>
            </a:r>
            <a:r>
              <a:rPr altLang="en-US" sz="3200" lang="en-US"/>
              <a:t>ে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জন</a:t>
            </a:r>
            <a:r>
              <a:rPr altLang="en-US" sz="3200" lang="en-US"/>
              <a:t>্য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US"/>
              <a:t>দুটি</a:t>
            </a:r>
            <a:r>
              <a:rPr altLang="en-US" sz="3200" lang="en-US"/>
              <a:t> </a:t>
            </a:r>
            <a:r>
              <a:rPr altLang="en-US" sz="3200" lang="en-US"/>
              <a:t>করে</a:t>
            </a:r>
            <a:r>
              <a:rPr altLang="en-US" sz="3200" lang="en-US"/>
              <a:t> </a:t>
            </a:r>
            <a:r>
              <a:rPr altLang="en-US" sz="3200" lang="en-US"/>
              <a:t>ব</a:t>
            </a:r>
            <a:r>
              <a:rPr altLang="en-US" sz="3200" lang="en-US"/>
              <a:t>্য</a:t>
            </a:r>
            <a:r>
              <a:rPr altLang="en-US" sz="3200" lang="en-US"/>
              <a:t>া</a:t>
            </a:r>
            <a:r>
              <a:rPr altLang="en-US" sz="3200" lang="en-US"/>
              <a:t>য়</a:t>
            </a:r>
            <a:r>
              <a:rPr altLang="en-US" sz="3200" lang="en-US"/>
              <a:t>া</a:t>
            </a:r>
            <a:r>
              <a:rPr altLang="en-US" sz="3200" lang="en-US"/>
              <a:t>ম</a:t>
            </a:r>
            <a:r>
              <a:rPr altLang="en-US" sz="3200" lang="en-US"/>
              <a:t>ে</a:t>
            </a:r>
            <a:r>
              <a:rPr altLang="en-US" sz="3200" lang="en-US"/>
              <a:t>ে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নাম</a:t>
            </a:r>
            <a:r>
              <a:rPr altLang="en-US" sz="3200" lang="en-US"/>
              <a:t> </a:t>
            </a:r>
            <a:r>
              <a:rPr altLang="en-US" sz="3200" lang="en-US"/>
              <a:t>লিখ</a:t>
            </a:r>
            <a:r>
              <a:rPr altLang="en-US" sz="3200" lang="en-US"/>
              <a:t>।</a:t>
            </a:r>
            <a:endParaRPr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"/>
          <p:cNvSpPr/>
          <p:nvPr/>
        </p:nvSpPr>
        <p:spPr>
          <a:xfrm>
            <a:off x="162037" y="98918"/>
            <a:ext cx="8819926" cy="665934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উত্তর</a:t>
            </a:r>
            <a:r>
              <a:rPr altLang="en-US" sz="4400" lang="en-US"/>
              <a:t>ঃ</a:t>
            </a:r>
            <a:r>
              <a:rPr altLang="en-US" sz="4400" lang="en-US"/>
              <a:t>-</a:t>
            </a:r>
            <a:r>
              <a:rPr altLang="en-US" sz="4400" lang="en-US"/>
              <a:t>-</a:t>
            </a:r>
            <a:r>
              <a:rPr altLang="en-US" sz="4400" lang="en-US"/>
              <a:t>
</a:t>
            </a:r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শক্তি</a:t>
            </a:r>
            <a:r>
              <a:rPr altLang="en-US" sz="3200" lang="en-US"/>
              <a:t>ঃ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ডাম্বেল</a:t>
            </a:r>
            <a:r>
              <a:rPr altLang="en-US" sz="3200" lang="en-US"/>
              <a:t> </a:t>
            </a:r>
            <a:r>
              <a:rPr altLang="en-US" sz="3200" lang="en-US"/>
              <a:t>হাত</a:t>
            </a:r>
            <a:r>
              <a:rPr altLang="en-US" sz="3200" lang="en-US"/>
              <a:t> </a:t>
            </a:r>
            <a:r>
              <a:rPr altLang="en-US" sz="3200" lang="en-US"/>
              <a:t>দিয়ে</a:t>
            </a:r>
            <a:r>
              <a:rPr altLang="en-US" sz="3200" lang="en-US"/>
              <a:t> </a:t>
            </a:r>
            <a:r>
              <a:rPr altLang="en-US" sz="3200" lang="en-US"/>
              <a:t>ধরে</a:t>
            </a:r>
            <a:r>
              <a:rPr altLang="en-US" sz="3200" lang="en-US"/>
              <a:t> </a:t>
            </a:r>
            <a:r>
              <a:rPr altLang="en-US" sz="3200" lang="en-US"/>
              <a:t>উপরে</a:t>
            </a:r>
            <a:r>
              <a:rPr altLang="en-US" sz="3200" lang="en-US"/>
              <a:t> </a:t>
            </a:r>
            <a:r>
              <a:rPr altLang="en-US" sz="3200" lang="en-US"/>
              <a:t>উঠানো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নামানো</a:t>
            </a:r>
            <a:r>
              <a:rPr altLang="en-US" sz="3200" lang="en-US"/>
              <a:t>।</a:t>
            </a:r>
            <a:r>
              <a:rPr altLang="en-US" sz="3200" lang="en-US"/>
              <a:t>
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চিত</a:t>
            </a:r>
            <a:r>
              <a:rPr altLang="en-US" sz="3200" lang="en-US"/>
              <a:t> </a:t>
            </a:r>
            <a:r>
              <a:rPr altLang="en-US" sz="3200" lang="en-US"/>
              <a:t>হয়ে</a:t>
            </a:r>
            <a:r>
              <a:rPr altLang="en-US" sz="3200" lang="en-US"/>
              <a:t> </a:t>
            </a:r>
            <a:r>
              <a:rPr altLang="en-US" sz="3200" lang="en-US"/>
              <a:t>শুয়ে</a:t>
            </a:r>
            <a:r>
              <a:rPr altLang="en-US" sz="3200" lang="en-US"/>
              <a:t> </a:t>
            </a:r>
            <a:r>
              <a:rPr altLang="en-US" sz="3200" lang="en-US"/>
              <a:t>ভার্</a:t>
            </a:r>
            <a:r>
              <a:rPr altLang="en-US" sz="3200" lang="en-US"/>
              <a:t> </a:t>
            </a:r>
            <a:r>
              <a:rPr altLang="en-US" sz="3200" lang="en-US"/>
              <a:t>উপরে</a:t>
            </a:r>
            <a:r>
              <a:rPr altLang="en-US" sz="3200" lang="en-US"/>
              <a:t> </a:t>
            </a:r>
            <a:r>
              <a:rPr altLang="en-US" sz="3200" lang="en-US"/>
              <a:t>তোলা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নামানো</a:t>
            </a:r>
            <a:r>
              <a:rPr altLang="en-US" sz="3200" lang="en-US"/>
              <a:t>। </a:t>
            </a:r>
            <a:r>
              <a:rPr altLang="en-US" sz="3200" lang="en-US"/>
              <a:t>
</a:t>
            </a:r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গতিঃ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২</a:t>
            </a:r>
            <a:r>
              <a:rPr altLang="en-US" sz="3200" lang="en-US"/>
              <a:t>৫</a:t>
            </a:r>
            <a:r>
              <a:rPr altLang="en-US" sz="3200" lang="en-US"/>
              <a:t> </a:t>
            </a:r>
            <a:r>
              <a:rPr altLang="en-US" sz="3200" lang="en-US"/>
              <a:t>মিটার</a:t>
            </a:r>
            <a:r>
              <a:rPr altLang="en-US" sz="3200" lang="en-US"/>
              <a:t>,</a:t>
            </a:r>
            <a:r>
              <a:rPr altLang="en-US" sz="3200" lang="en-US"/>
              <a:t>৫</a:t>
            </a:r>
            <a:r>
              <a:rPr altLang="en-US" sz="3200" lang="en-US"/>
              <a:t>০</a:t>
            </a:r>
            <a:r>
              <a:rPr altLang="en-US" sz="3200" lang="en-US"/>
              <a:t>ম</a:t>
            </a:r>
            <a:r>
              <a:rPr altLang="en-US" sz="3200" lang="en-US"/>
              <a:t>ি</a:t>
            </a:r>
            <a:r>
              <a:rPr altLang="en-US" sz="3200" lang="en-US"/>
              <a:t>ট</a:t>
            </a:r>
            <a:r>
              <a:rPr altLang="en-US" sz="3200" lang="en-US"/>
              <a:t>া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দৌড়</a:t>
            </a:r>
            <a:r>
              <a:rPr altLang="en-US" sz="3200" lang="en-US"/>
              <a:t> </a:t>
            </a:r>
            <a:r>
              <a:rPr altLang="en-US" sz="3200" lang="en-US"/>
              <a:t>বারবার</a:t>
            </a:r>
            <a:r>
              <a:rPr altLang="en-US" sz="3200" lang="en-US"/>
              <a:t> </a:t>
            </a:r>
            <a:r>
              <a:rPr altLang="en-US" sz="3200" lang="en-US"/>
              <a:t>অনুশীলন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হবে</a:t>
            </a:r>
            <a:r>
              <a:rPr altLang="en-US" sz="3200" lang="en-US"/>
              <a:t>
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চিত</a:t>
            </a:r>
            <a:r>
              <a:rPr altLang="en-US" sz="3200" lang="en-US"/>
              <a:t> </a:t>
            </a:r>
            <a:r>
              <a:rPr altLang="en-US" sz="3200" lang="en-US"/>
              <a:t>হয়ে</a:t>
            </a:r>
            <a:r>
              <a:rPr altLang="en-US" sz="3200" lang="en-US"/>
              <a:t> </a:t>
            </a:r>
            <a:r>
              <a:rPr altLang="en-US" sz="3200" lang="en-US"/>
              <a:t>শুয়ে</a:t>
            </a:r>
            <a:r>
              <a:rPr altLang="en-US" sz="3200" lang="en-US"/>
              <a:t> </a:t>
            </a:r>
            <a:r>
              <a:rPr altLang="en-US" sz="3200" lang="en-US"/>
              <a:t>পায়ের</a:t>
            </a:r>
            <a:r>
              <a:rPr altLang="en-US" sz="3200" lang="en-US"/>
              <a:t> </a:t>
            </a:r>
            <a:r>
              <a:rPr altLang="en-US" sz="3200" lang="en-US"/>
              <a:t>পাতার</a:t>
            </a:r>
            <a:r>
              <a:rPr altLang="en-US" sz="3200" lang="en-US"/>
              <a:t> </a:t>
            </a:r>
            <a:r>
              <a:rPr altLang="en-US" sz="3200" lang="en-US"/>
              <a:t>উপর</a:t>
            </a:r>
            <a:r>
              <a:rPr altLang="en-US" sz="3200" lang="en-US"/>
              <a:t> </a:t>
            </a:r>
            <a:r>
              <a:rPr altLang="en-US" sz="3200" lang="en-US"/>
              <a:t>ভার</a:t>
            </a:r>
            <a:r>
              <a:rPr altLang="en-US" sz="3200" lang="en-US"/>
              <a:t> </a:t>
            </a:r>
            <a:r>
              <a:rPr altLang="en-US" sz="3200" lang="en-US"/>
              <a:t>নিয়ে</a:t>
            </a:r>
            <a:r>
              <a:rPr altLang="en-US" sz="3200" lang="en-US"/>
              <a:t> </a:t>
            </a:r>
            <a:r>
              <a:rPr altLang="en-US" sz="3200" lang="en-US"/>
              <a:t>পা</a:t>
            </a:r>
            <a:r>
              <a:rPr altLang="en-US" sz="3200" lang="en-US"/>
              <a:t> </a:t>
            </a:r>
            <a:r>
              <a:rPr altLang="en-US" sz="3200" lang="en-US"/>
              <a:t>উঠানামা</a:t>
            </a:r>
            <a:r>
              <a:rPr altLang="en-US" sz="3200" lang="en-US"/>
              <a:t> </a:t>
            </a:r>
            <a:r>
              <a:rPr altLang="en-US" sz="3200" lang="en-US"/>
              <a:t>করাতে</a:t>
            </a:r>
            <a:r>
              <a:rPr altLang="en-US" sz="3200" lang="en-US"/>
              <a:t> </a:t>
            </a:r>
            <a:r>
              <a:rPr altLang="en-US" sz="3200" lang="en-US"/>
              <a:t>হবে</a:t>
            </a:r>
            <a:r>
              <a:rPr altLang="en-US" sz="3200" lang="en-US"/>
              <a:t>।</a:t>
            </a:r>
            <a:r>
              <a:rPr altLang="en-US" sz="3200" lang="en-US"/>
              <a:t>
</a:t>
            </a:r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দমঃ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আস্তে</a:t>
            </a:r>
            <a:r>
              <a:rPr altLang="en-US" sz="3200" lang="en-US"/>
              <a:t> </a:t>
            </a:r>
            <a:r>
              <a:rPr altLang="en-US" sz="3200" lang="en-US"/>
              <a:t>আস্তে</a:t>
            </a:r>
            <a:r>
              <a:rPr altLang="en-US" sz="3200" lang="en-US"/>
              <a:t> </a:t>
            </a:r>
            <a:r>
              <a:rPr altLang="en-US" sz="3200" lang="en-US"/>
              <a:t>দৌড়</a:t>
            </a:r>
            <a:r>
              <a:rPr altLang="en-US" sz="3200" lang="en-US"/>
              <a:t>, </a:t>
            </a:r>
            <a:r>
              <a:rPr altLang="en-US" sz="3200" lang="en-US"/>
              <a:t>তবে</a:t>
            </a:r>
            <a:r>
              <a:rPr altLang="en-US" sz="3200" lang="en-US"/>
              <a:t> </a:t>
            </a:r>
            <a:r>
              <a:rPr altLang="en-US" sz="3200" lang="en-US"/>
              <a:t>বেশি</a:t>
            </a:r>
            <a:r>
              <a:rPr altLang="en-US" sz="3200" lang="en-US"/>
              <a:t> </a:t>
            </a:r>
            <a:r>
              <a:rPr altLang="en-US" sz="3200" lang="en-US"/>
              <a:t>সময়</a:t>
            </a:r>
            <a:r>
              <a:rPr altLang="en-US" sz="3200" lang="en-US"/>
              <a:t> </a:t>
            </a:r>
            <a:r>
              <a:rPr altLang="en-US" sz="3200" lang="en-US"/>
              <a:t>ধরে</a:t>
            </a:r>
            <a:r>
              <a:rPr altLang="en-US" sz="3200" lang="en-US"/>
              <a:t> </a:t>
            </a:r>
            <a:r>
              <a:rPr altLang="en-US" sz="3200" lang="en-US"/>
              <a:t>দৌড়াতে</a:t>
            </a:r>
            <a:r>
              <a:rPr altLang="en-US" sz="3200" lang="en-US"/>
              <a:t> </a:t>
            </a:r>
            <a:r>
              <a:rPr altLang="en-US" sz="3200" lang="en-US"/>
              <a:t>হবে</a:t>
            </a:r>
            <a:r>
              <a:rPr altLang="en-US" sz="3200" lang="en-US"/>
              <a:t>।</a:t>
            </a:r>
            <a:r>
              <a:rPr altLang="en-US" sz="3200" lang="en-US"/>
              <a:t>
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উঁ</a:t>
            </a:r>
            <a:r>
              <a:rPr altLang="en-US" sz="3200" lang="en-US"/>
              <a:t>চ</a:t>
            </a:r>
            <a:r>
              <a:rPr altLang="en-US" sz="3200" lang="en-US"/>
              <a:t>ু</a:t>
            </a:r>
            <a:r>
              <a:rPr altLang="en-US" sz="3200" lang="en-US"/>
              <a:t>-</a:t>
            </a:r>
            <a:r>
              <a:rPr altLang="en-US" sz="3200" lang="en-US"/>
              <a:t>ন</a:t>
            </a:r>
            <a:r>
              <a:rPr altLang="en-US" sz="3200" lang="en-US"/>
              <a:t>ি</a:t>
            </a:r>
            <a:r>
              <a:rPr altLang="en-US" sz="3200" lang="en-US"/>
              <a:t>চ</a:t>
            </a:r>
            <a:r>
              <a:rPr altLang="en-US" sz="3200" lang="en-US"/>
              <a:t>ু</a:t>
            </a:r>
            <a:r>
              <a:rPr altLang="en-US" sz="3200" lang="en-US"/>
              <a:t> </a:t>
            </a:r>
            <a:r>
              <a:rPr altLang="en-US" sz="3200" lang="en-US"/>
              <a:t>জায়গা</a:t>
            </a:r>
            <a:r>
              <a:rPr altLang="en-US" sz="3200" lang="en-US"/>
              <a:t> </a:t>
            </a:r>
            <a:r>
              <a:rPr altLang="en-US" sz="3200" lang="en-US"/>
              <a:t>দিয়ে</a:t>
            </a:r>
            <a:r>
              <a:rPr altLang="en-US" sz="3200" lang="en-US"/>
              <a:t> </a:t>
            </a:r>
            <a:r>
              <a:rPr altLang="en-US" sz="3200" lang="en-US"/>
              <a:t>বা</a:t>
            </a:r>
            <a:r>
              <a:rPr altLang="en-US" sz="3200" lang="en-US"/>
              <a:t> </a:t>
            </a:r>
            <a:r>
              <a:rPr altLang="en-US" sz="3200" lang="en-US"/>
              <a:t>অসমতল</a:t>
            </a:r>
            <a:r>
              <a:rPr altLang="en-US" sz="3200" lang="en-US"/>
              <a:t> </a:t>
            </a:r>
            <a:r>
              <a:rPr altLang="en-US" sz="3200" lang="en-US"/>
              <a:t>জায়গা</a:t>
            </a:r>
            <a:r>
              <a:rPr altLang="en-US" sz="3200" lang="en-US"/>
              <a:t> </a:t>
            </a:r>
            <a:r>
              <a:rPr altLang="en-US" sz="3200" lang="en-US"/>
              <a:t>দিয়ে</a:t>
            </a:r>
            <a:r>
              <a:rPr altLang="en-US" sz="3200" lang="en-US"/>
              <a:t> </a:t>
            </a:r>
            <a:r>
              <a:rPr altLang="en-US" sz="3200" lang="en-US"/>
              <a:t>দৌড়াতে</a:t>
            </a:r>
            <a:r>
              <a:rPr altLang="en-US" sz="3200" lang="en-US"/>
              <a:t> </a:t>
            </a:r>
            <a:r>
              <a:rPr altLang="en-US" sz="3200" lang="en-US"/>
              <a:t>হবে</a:t>
            </a:r>
            <a:r>
              <a:rPr altLang="en-US" sz="3200" lang="en-US"/>
              <a:t>।</a:t>
            </a:r>
            <a:r>
              <a:rPr altLang="en-US" sz="3200" lang="en-US"/>
              <a:t>
</a:t>
            </a:r>
            <a:endParaRPr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/>
          <p:nvPr/>
        </p:nvSpPr>
        <p:spPr>
          <a:xfrm>
            <a:off x="119021" y="371690"/>
            <a:ext cx="8755076" cy="6272925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৪</a:t>
            </a:r>
            <a:r>
              <a:rPr altLang="en-US" sz="3200" lang="en-US"/>
              <a:t>।</a:t>
            </a:r>
            <a:r>
              <a:rPr altLang="en-US" sz="3200" lang="en-US"/>
              <a:t>ক্ষিপ্র</a:t>
            </a:r>
            <a:r>
              <a:rPr altLang="en-US" sz="3200" lang="en-US"/>
              <a:t>ত</a:t>
            </a:r>
            <a:r>
              <a:rPr altLang="en-US" sz="3200" lang="en-US"/>
              <a:t>া</a:t>
            </a:r>
            <a:r>
              <a:rPr altLang="en-US" sz="3200" lang="en-US"/>
              <a:t>ঃ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দ</a:t>
            </a:r>
            <a:r>
              <a:rPr altLang="en-US" sz="3200" lang="en-US"/>
              <a:t>্র</a:t>
            </a:r>
            <a:r>
              <a:rPr altLang="en-US" sz="3200" lang="en-US"/>
              <a:t>ু</a:t>
            </a:r>
            <a:r>
              <a:rPr altLang="en-US" sz="3200" lang="en-US"/>
              <a:t>ত</a:t>
            </a:r>
            <a:r>
              <a:rPr altLang="en-US" sz="3200" lang="en-US"/>
              <a:t> </a:t>
            </a:r>
            <a:r>
              <a:rPr altLang="en-US" sz="3200" lang="en-US"/>
              <a:t>দৌড়ে</a:t>
            </a:r>
            <a:r>
              <a:rPr altLang="en-US" sz="3200" lang="en-US"/>
              <a:t> </a:t>
            </a:r>
            <a:r>
              <a:rPr altLang="en-US" sz="3200" lang="en-US"/>
              <a:t>যাওয়া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বাঁশির</a:t>
            </a:r>
            <a:r>
              <a:rPr altLang="en-US" sz="3200" lang="en-US"/>
              <a:t> </a:t>
            </a:r>
            <a:r>
              <a:rPr altLang="en-US" sz="3200" lang="en-US"/>
              <a:t>সংকেতে</a:t>
            </a:r>
            <a:r>
              <a:rPr altLang="en-US" sz="3200" lang="en-US"/>
              <a:t> </a:t>
            </a:r>
            <a:r>
              <a:rPr altLang="en-US" sz="3200" lang="en-US"/>
              <a:t>থামা</a:t>
            </a:r>
            <a:r>
              <a:rPr altLang="en-US" sz="3200" lang="en-US"/>
              <a:t>।</a:t>
            </a:r>
            <a:r>
              <a:rPr altLang="en-US" sz="3200" lang="en-US"/>
              <a:t>
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১</a:t>
            </a:r>
            <a:r>
              <a:rPr altLang="en-US" sz="3200" lang="en-US"/>
              <a:t>০</a:t>
            </a:r>
            <a:r>
              <a:rPr altLang="en-US" sz="3200" lang="en-US"/>
              <a:t> </a:t>
            </a:r>
            <a:r>
              <a:rPr altLang="en-US" sz="3200" lang="en-US"/>
              <a:t>মিটার</a:t>
            </a:r>
            <a:r>
              <a:rPr altLang="en-US" sz="3200" lang="en-US"/>
              <a:t> </a:t>
            </a:r>
            <a:r>
              <a:rPr altLang="en-US" sz="3200" lang="en-US"/>
              <a:t>দৌড়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অত</a:t>
            </a:r>
            <a:r>
              <a:rPr altLang="en-US" sz="3200" lang="en-US"/>
              <a:t>্য</a:t>
            </a:r>
            <a:r>
              <a:rPr altLang="en-US" sz="3200" lang="en-US"/>
              <a:t>ন</a:t>
            </a:r>
            <a:r>
              <a:rPr altLang="en-US" sz="3200" lang="en-US"/>
              <a:t>্</a:t>
            </a:r>
            <a:r>
              <a:rPr altLang="en-US" sz="3200" lang="en-US"/>
              <a:t>ত</a:t>
            </a:r>
            <a:r>
              <a:rPr altLang="en-US" sz="3200" lang="en-US"/>
              <a:t> </a:t>
            </a:r>
            <a:r>
              <a:rPr altLang="en-US" sz="3200" lang="en-US"/>
              <a:t>ক্ষিপ্র</a:t>
            </a:r>
            <a:r>
              <a:rPr altLang="en-US" sz="3200" lang="en-US"/>
              <a:t>ত</a:t>
            </a:r>
            <a:r>
              <a:rPr altLang="en-US" sz="3200" lang="en-US"/>
              <a:t>া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সাথে</a:t>
            </a:r>
            <a:r>
              <a:rPr altLang="en-US" sz="3200" lang="en-US"/>
              <a:t> </a:t>
            </a:r>
            <a:r>
              <a:rPr altLang="en-US" sz="3200" lang="en-US"/>
              <a:t>দৌড়</a:t>
            </a:r>
            <a:r>
              <a:rPr altLang="en-US" sz="3200" lang="en-US"/>
              <a:t> </a:t>
            </a:r>
            <a:r>
              <a:rPr altLang="en-US" sz="3200" lang="en-US"/>
              <a:t>দিয়ে</a:t>
            </a:r>
            <a:r>
              <a:rPr altLang="en-US" sz="3200" lang="en-US"/>
              <a:t> </a:t>
            </a:r>
            <a:r>
              <a:rPr altLang="en-US" sz="3200" lang="en-US"/>
              <a:t>দাগ</a:t>
            </a:r>
            <a:r>
              <a:rPr altLang="en-US" sz="3200" lang="en-US"/>
              <a:t> </a:t>
            </a:r>
            <a:r>
              <a:rPr altLang="en-US" sz="3200" lang="en-US"/>
              <a:t>ছুয়ে</a:t>
            </a:r>
            <a:r>
              <a:rPr altLang="en-US" sz="3200" lang="en-US"/>
              <a:t> </a:t>
            </a:r>
            <a:r>
              <a:rPr altLang="en-US" sz="3200" lang="en-US"/>
              <a:t>আসা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যাওয়া</a:t>
            </a:r>
            <a:r>
              <a:rPr altLang="en-US" sz="3200" lang="en-US"/>
              <a:t>।</a:t>
            </a:r>
            <a:r>
              <a:rPr altLang="en-US" sz="3200" lang="en-US"/>
              <a:t>এভাবে</a:t>
            </a:r>
            <a:r>
              <a:rPr altLang="en-US" sz="3200" lang="en-US"/>
              <a:t> </a:t>
            </a:r>
            <a:r>
              <a:rPr altLang="en-US" sz="3200" lang="en-US"/>
              <a:t>সময়</a:t>
            </a:r>
            <a:r>
              <a:rPr altLang="en-US" sz="3200" lang="en-US"/>
              <a:t> </a:t>
            </a:r>
            <a:r>
              <a:rPr altLang="en-US" sz="3200" lang="en-US"/>
              <a:t>ধরে</a:t>
            </a:r>
            <a:r>
              <a:rPr altLang="en-US" sz="3200" lang="en-US"/>
              <a:t> </a:t>
            </a:r>
            <a:r>
              <a:rPr altLang="en-US" sz="3200" lang="en-US"/>
              <a:t>দৌড়</a:t>
            </a:r>
            <a:r>
              <a:rPr altLang="en-US" sz="3200" lang="en-US"/>
              <a:t> </a:t>
            </a:r>
            <a:r>
              <a:rPr altLang="en-US" sz="3200" lang="en-US"/>
              <a:t>অনুশীলন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হবে</a:t>
            </a:r>
            <a:r>
              <a:rPr altLang="en-US" sz="3200" lang="en-US"/>
              <a:t>।</a:t>
            </a:r>
            <a:r>
              <a:rPr altLang="en-US" sz="3200" lang="en-US"/>
              <a:t>
</a:t>
            </a:r>
            <a:r>
              <a:rPr altLang="en-US" sz="3200" lang="en-US"/>
              <a:t>৫</a:t>
            </a:r>
            <a:r>
              <a:rPr altLang="en-US" sz="3200" lang="en-US"/>
              <a:t>।</a:t>
            </a:r>
            <a:r>
              <a:rPr altLang="en-US" sz="3200" lang="en-US"/>
              <a:t>নমনীয়তা</a:t>
            </a:r>
            <a:r>
              <a:rPr altLang="en-US" sz="3200" lang="en-US"/>
              <a:t>ঃ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চিত</a:t>
            </a:r>
            <a:r>
              <a:rPr altLang="en-US" sz="3200" lang="en-US"/>
              <a:t> </a:t>
            </a:r>
            <a:r>
              <a:rPr altLang="en-US" sz="3200" lang="en-US"/>
              <a:t>হয়ে</a:t>
            </a:r>
            <a:r>
              <a:rPr altLang="en-US" sz="3200" lang="en-US"/>
              <a:t> </a:t>
            </a:r>
            <a:r>
              <a:rPr altLang="en-US" sz="3200" lang="en-US"/>
              <a:t>শুয়ে</a:t>
            </a:r>
            <a:r>
              <a:rPr altLang="en-US" sz="3200" lang="en-US"/>
              <a:t> </a:t>
            </a:r>
            <a:r>
              <a:rPr altLang="en-US" sz="3200" lang="en-US"/>
              <a:t>দুই</a:t>
            </a:r>
            <a:r>
              <a:rPr altLang="en-US" sz="3200" lang="en-US"/>
              <a:t> </a:t>
            </a:r>
            <a:r>
              <a:rPr altLang="en-US" sz="3200" lang="en-US"/>
              <a:t>কানের</a:t>
            </a:r>
            <a:r>
              <a:rPr altLang="en-US" sz="3200" lang="en-US"/>
              <a:t> </a:t>
            </a:r>
            <a:r>
              <a:rPr altLang="en-US" sz="3200" lang="en-US"/>
              <a:t>কাছে</a:t>
            </a:r>
            <a:r>
              <a:rPr altLang="en-US" sz="3200" lang="en-US"/>
              <a:t> </a:t>
            </a:r>
            <a:r>
              <a:rPr altLang="en-US" sz="3200" lang="en-US"/>
              <a:t>দুই</a:t>
            </a:r>
            <a:r>
              <a:rPr altLang="en-US" sz="3200" lang="en-US"/>
              <a:t> </a:t>
            </a:r>
            <a:r>
              <a:rPr altLang="en-US" sz="3200" lang="en-US"/>
              <a:t>হাত</a:t>
            </a:r>
            <a:r>
              <a:rPr altLang="en-US" sz="3200" lang="en-US"/>
              <a:t> </a:t>
            </a:r>
            <a:r>
              <a:rPr altLang="en-US" sz="3200" lang="en-US"/>
              <a:t>রেখে</a:t>
            </a:r>
            <a:r>
              <a:rPr altLang="en-US" sz="3200" lang="en-US"/>
              <a:t> </a:t>
            </a:r>
            <a:r>
              <a:rPr altLang="en-US" sz="3200" lang="en-US"/>
              <a:t>হাঁটু</a:t>
            </a:r>
            <a:r>
              <a:rPr altLang="en-US" sz="3200" lang="en-US"/>
              <a:t> </a:t>
            </a:r>
            <a:r>
              <a:rPr altLang="en-US" sz="3200" lang="en-US"/>
              <a:t>ভাঁজ</a:t>
            </a:r>
            <a:r>
              <a:rPr altLang="en-US" sz="3200" lang="en-US"/>
              <a:t> </a:t>
            </a:r>
            <a:r>
              <a:rPr altLang="en-US" sz="3200" lang="en-US"/>
              <a:t>করে</a:t>
            </a:r>
            <a:r>
              <a:rPr altLang="en-US" sz="3200" lang="en-US"/>
              <a:t> </a:t>
            </a:r>
            <a:r>
              <a:rPr altLang="en-US" sz="3200" lang="en-US"/>
              <a:t>শরীর</a:t>
            </a:r>
            <a:r>
              <a:rPr altLang="en-US" sz="3200" lang="en-US"/>
              <a:t> </a:t>
            </a:r>
            <a:r>
              <a:rPr altLang="en-US" sz="3200" lang="en-US"/>
              <a:t>উপরের</a:t>
            </a:r>
            <a:r>
              <a:rPr altLang="en-US" sz="3200" lang="en-US"/>
              <a:t> </a:t>
            </a:r>
            <a:r>
              <a:rPr altLang="en-US" sz="3200" lang="en-US"/>
              <a:t>দিকে</a:t>
            </a:r>
            <a:r>
              <a:rPr altLang="en-US" sz="3200" lang="en-US"/>
              <a:t> </a:t>
            </a:r>
            <a:r>
              <a:rPr altLang="en-US" sz="3200" lang="en-US"/>
              <a:t>তোলা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নামানো</a:t>
            </a:r>
            <a:r>
              <a:rPr altLang="en-US" sz="3200" lang="en-US"/>
              <a:t>। </a:t>
            </a:r>
            <a:r>
              <a:rPr altLang="en-US" sz="3200" lang="en-US"/>
              <a:t>
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মাটিতে</a:t>
            </a:r>
            <a:r>
              <a:rPr altLang="en-US" sz="3200" lang="en-US"/>
              <a:t> </a:t>
            </a:r>
            <a:r>
              <a:rPr altLang="en-US" sz="3200" lang="en-US"/>
              <a:t>বসে</a:t>
            </a:r>
            <a:r>
              <a:rPr altLang="en-US" sz="3200" lang="en-US"/>
              <a:t> </a:t>
            </a:r>
            <a:r>
              <a:rPr altLang="en-US" sz="3200" lang="en-US"/>
              <a:t>দু</a:t>
            </a:r>
            <a:r>
              <a:rPr altLang="en-US" sz="3200" lang="en-US"/>
              <a:t>'</a:t>
            </a:r>
            <a:r>
              <a:rPr altLang="en-US" sz="3200" lang="en-US"/>
              <a:t>প</a:t>
            </a:r>
            <a:r>
              <a:rPr altLang="en-US" sz="3200" lang="en-US"/>
              <a:t>া</a:t>
            </a:r>
            <a:r>
              <a:rPr altLang="en-US" sz="3200" lang="en-US"/>
              <a:t> </a:t>
            </a:r>
            <a:r>
              <a:rPr altLang="en-US" sz="3200" lang="en-US"/>
              <a:t>সামনে</a:t>
            </a:r>
            <a:r>
              <a:rPr altLang="en-US" sz="3200" lang="en-US"/>
              <a:t> </a:t>
            </a:r>
            <a:r>
              <a:rPr altLang="en-US" sz="3200" lang="en-US"/>
              <a:t>সোজা</a:t>
            </a:r>
            <a:r>
              <a:rPr altLang="en-US" sz="3200" lang="en-US"/>
              <a:t> </a:t>
            </a:r>
            <a:r>
              <a:rPr altLang="en-US" sz="3200" lang="en-US"/>
              <a:t>করে</a:t>
            </a:r>
            <a:r>
              <a:rPr altLang="en-US" sz="3200" lang="en-US"/>
              <a:t> </a:t>
            </a:r>
            <a:r>
              <a:rPr altLang="en-US" sz="3200" lang="en-US"/>
              <a:t>রেখে</a:t>
            </a:r>
            <a:r>
              <a:rPr altLang="en-US" sz="3200" lang="en-US"/>
              <a:t> </a:t>
            </a:r>
            <a:r>
              <a:rPr altLang="en-US" sz="3200" lang="en-US"/>
              <a:t>দু'হাত</a:t>
            </a:r>
            <a:r>
              <a:rPr altLang="en-US" sz="3200" lang="en-US"/>
              <a:t> </a:t>
            </a:r>
            <a:r>
              <a:rPr altLang="en-US" sz="3200" lang="en-US"/>
              <a:t>কানের</a:t>
            </a:r>
            <a:r>
              <a:rPr altLang="en-US" sz="3200" lang="en-US"/>
              <a:t> </a:t>
            </a:r>
            <a:r>
              <a:rPr altLang="en-US" sz="3200" lang="en-US"/>
              <a:t>সাথে</a:t>
            </a:r>
            <a:r>
              <a:rPr altLang="en-US" sz="3200" lang="en-US"/>
              <a:t> </a:t>
            </a:r>
            <a:r>
              <a:rPr altLang="en-US" sz="3200" lang="en-US"/>
              <a:t>লাগিয়ে</a:t>
            </a:r>
            <a:r>
              <a:rPr altLang="en-US" sz="3200" lang="en-US"/>
              <a:t> </a:t>
            </a:r>
            <a:r>
              <a:rPr altLang="en-US" sz="3200" lang="en-US"/>
              <a:t>পাঁয়ের</a:t>
            </a:r>
            <a:r>
              <a:rPr altLang="en-US" sz="3200" lang="en-US"/>
              <a:t> </a:t>
            </a:r>
            <a:r>
              <a:rPr altLang="en-US" sz="3200" lang="en-US"/>
              <a:t>আঙ্গুল</a:t>
            </a:r>
            <a:r>
              <a:rPr altLang="en-US" sz="3200" lang="en-US"/>
              <a:t> </a:t>
            </a:r>
            <a:r>
              <a:rPr altLang="en-US" sz="3200" lang="en-US"/>
              <a:t>ছোঁয়ার</a:t>
            </a:r>
            <a:r>
              <a:rPr altLang="en-US" sz="3200" lang="en-US"/>
              <a:t> </a:t>
            </a:r>
            <a:r>
              <a:rPr altLang="en-US" sz="3200" lang="en-US"/>
              <a:t>চেষ্টা</a:t>
            </a:r>
            <a:r>
              <a:rPr altLang="en-US" sz="3200" lang="en-US"/>
              <a:t> </a:t>
            </a:r>
            <a:r>
              <a:rPr altLang="en-US" sz="3200" lang="en-US"/>
              <a:t>করা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endParaRPr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"/>
          <p:cNvSpPr/>
          <p:nvPr/>
        </p:nvSpPr>
        <p:spPr>
          <a:xfrm>
            <a:off x="1254272" y="162870"/>
            <a:ext cx="6340456" cy="1827436"/>
          </a:xfrm>
          <a:prstGeom prst="hexagon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কিছু</a:t>
            </a:r>
            <a:r>
              <a:rPr altLang="en-US" sz="4400" lang="en-US"/>
              <a:t> </a:t>
            </a:r>
            <a:r>
              <a:rPr altLang="en-US" sz="4400" lang="en-US"/>
              <a:t>ছবি</a:t>
            </a:r>
            <a:r>
              <a:rPr altLang="en-US" sz="4400" lang="en-US"/>
              <a:t> </a:t>
            </a:r>
            <a:r>
              <a:rPr altLang="en-US" sz="4400" lang="en-US"/>
              <a:t>দেখি</a:t>
            </a:r>
            <a:endParaRPr sz="4400" lang="en-US"/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72000" y="2952453"/>
            <a:ext cx="3608147" cy="3348839"/>
          </a:xfrm>
          <a:prstGeom prst="rect"/>
        </p:spPr>
      </p:pic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73033" y="2681819"/>
            <a:ext cx="3367348" cy="361947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"/>
          <p:cNvSpPr/>
          <p:nvPr/>
        </p:nvSpPr>
        <p:spPr>
          <a:xfrm>
            <a:off x="622492" y="1165576"/>
            <a:ext cx="7873850" cy="3787424"/>
          </a:xfrm>
          <a:prstGeom prst="star32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মূল</a:t>
            </a:r>
            <a:r>
              <a:rPr altLang="en-US" sz="4400" lang="en-US"/>
              <a:t>্য</a:t>
            </a:r>
            <a:r>
              <a:rPr altLang="en-US" sz="4400" lang="en-US"/>
              <a:t>া</a:t>
            </a:r>
            <a:r>
              <a:rPr altLang="en-US" sz="4400" lang="en-US"/>
              <a:t>য়</a:t>
            </a:r>
            <a:r>
              <a:rPr altLang="en-US" sz="4400" lang="en-US"/>
              <a:t>ন</a:t>
            </a:r>
            <a:endParaRPr sz="44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/>
          <p:nvPr/>
        </p:nvSpPr>
        <p:spPr>
          <a:xfrm>
            <a:off x="617692" y="2321282"/>
            <a:ext cx="4347288" cy="3970890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মোঃ</a:t>
            </a:r>
            <a:r>
              <a:rPr altLang="en-US" sz="3200" lang="en-US"/>
              <a:t>র</a:t>
            </a:r>
            <a:r>
              <a:rPr altLang="en-US" sz="3200" lang="en-US"/>
              <a:t>ফ</a:t>
            </a:r>
            <a:r>
              <a:rPr altLang="en-US" sz="3200" lang="en-US"/>
              <a:t>ি</a:t>
            </a:r>
            <a:r>
              <a:rPr altLang="en-US" sz="3200" lang="en-US"/>
              <a:t>ক</a:t>
            </a:r>
            <a:r>
              <a:rPr altLang="en-US" sz="3200" lang="en-US"/>
              <a:t>ু</a:t>
            </a:r>
            <a:r>
              <a:rPr altLang="en-US" sz="3200" lang="en-US"/>
              <a:t>ল</a:t>
            </a:r>
            <a:r>
              <a:rPr altLang="en-US" sz="3200" lang="en-US"/>
              <a:t> </a:t>
            </a:r>
            <a:r>
              <a:rPr altLang="en-US" sz="3200" lang="en-US"/>
              <a:t>ইসলাম</a:t>
            </a:r>
            <a:r>
              <a:rPr altLang="en-US" sz="3200" lang="en-US"/>
              <a:t>(</a:t>
            </a:r>
            <a:r>
              <a:rPr altLang="en-US" sz="3200" lang="en-US"/>
              <a:t>সহঃশিঃশরীর</a:t>
            </a:r>
            <a:r>
              <a:rPr altLang="en-US" sz="3200" lang="en-US"/>
              <a:t> </a:t>
            </a:r>
            <a:r>
              <a:rPr altLang="en-US" sz="3200" lang="en-US"/>
              <a:t>চ</a:t>
            </a:r>
            <a:r>
              <a:rPr altLang="en-US" sz="3200" lang="en-US"/>
              <a:t>র্</a:t>
            </a:r>
            <a:r>
              <a:rPr altLang="en-US" sz="3200" lang="en-US"/>
              <a:t>চ</a:t>
            </a:r>
            <a:r>
              <a:rPr altLang="en-US" sz="3200" lang="en-US"/>
              <a:t>া</a:t>
            </a:r>
            <a:r>
              <a:rPr altLang="en-US" sz="3200" lang="en-US"/>
              <a:t>)</a:t>
            </a:r>
            <a:r>
              <a:rPr altLang="en-US" sz="3200" lang="en-US"/>
              <a:t>রাজাপুর</a:t>
            </a:r>
            <a:r>
              <a:rPr altLang="en-US" sz="3200" lang="en-US"/>
              <a:t> </a:t>
            </a:r>
            <a:r>
              <a:rPr altLang="en-US" sz="3200" lang="en-US"/>
              <a:t>দরগাপাড়া</a:t>
            </a:r>
            <a:r>
              <a:rPr altLang="en-US" sz="3200" lang="en-US"/>
              <a:t> </a:t>
            </a:r>
            <a:r>
              <a:rPr altLang="en-US" sz="3200" lang="en-US"/>
              <a:t>উচ্চ</a:t>
            </a:r>
            <a:r>
              <a:rPr altLang="en-US" sz="3200" lang="en-US"/>
              <a:t> </a:t>
            </a:r>
            <a:r>
              <a:rPr altLang="en-US" sz="3200" lang="en-US"/>
              <a:t>বিদ</a:t>
            </a:r>
            <a:r>
              <a:rPr altLang="en-US" sz="3200" lang="en-US"/>
              <a:t>্য</a:t>
            </a:r>
            <a:r>
              <a:rPr altLang="en-US" sz="3200" lang="en-US"/>
              <a:t>া</a:t>
            </a:r>
            <a:r>
              <a:rPr altLang="en-US" sz="3200" lang="en-US"/>
              <a:t>ল</a:t>
            </a:r>
            <a:r>
              <a:rPr altLang="en-US" sz="3200" lang="en-US"/>
              <a:t>য়</a:t>
            </a:r>
            <a:r>
              <a:rPr altLang="en-US" sz="3200" lang="en-US"/>
              <a:t>,</a:t>
            </a:r>
            <a:r>
              <a:rPr altLang="en-US" sz="3200" lang="en-US"/>
              <a:t>রামবাড়ী</a:t>
            </a:r>
            <a:r>
              <a:rPr altLang="en-US" sz="3200" lang="en-US"/>
              <a:t>, </a:t>
            </a:r>
            <a:r>
              <a:rPr altLang="en-US" sz="3200" lang="en-US"/>
              <a:t>নিয়ামতপুর</a:t>
            </a:r>
            <a:r>
              <a:rPr altLang="en-US" sz="3200" lang="en-US"/>
              <a:t>,</a:t>
            </a:r>
            <a:r>
              <a:rPr altLang="en-US" sz="3200" lang="en-US"/>
              <a:t>ন</a:t>
            </a:r>
            <a:r>
              <a:rPr altLang="en-US" sz="3200" lang="en-US"/>
              <a:t>ও</a:t>
            </a:r>
            <a:r>
              <a:rPr altLang="en-US" sz="3200" lang="en-US"/>
              <a:t>গ</a:t>
            </a:r>
            <a:r>
              <a:rPr altLang="en-US" sz="3200" lang="en-US"/>
              <a:t>া</a:t>
            </a:r>
            <a:r>
              <a:rPr altLang="en-US" sz="3200" lang="en-US"/>
              <a:t>ঁ</a:t>
            </a:r>
            <a:r>
              <a:rPr altLang="en-US" sz="3200" lang="en-US"/>
              <a:t>। </a:t>
            </a:r>
            <a:endParaRPr sz="3200"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264054" y="2439293"/>
            <a:ext cx="3549158" cy="3776371"/>
          </a:xfrm>
          <a:prstGeom prst="rect"/>
        </p:spPr>
      </p:pic>
      <p:sp>
        <p:nvSpPr>
          <p:cNvPr id="1048593" name=""/>
          <p:cNvSpPr/>
          <p:nvPr/>
        </p:nvSpPr>
        <p:spPr>
          <a:xfrm>
            <a:off x="2145778" y="395629"/>
            <a:ext cx="4878382" cy="1596046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sz="4400" lang="en-US"/>
              <a:t> </a:t>
            </a:r>
            <a:r>
              <a:rPr sz="4400" lang="en-US"/>
              <a:t> </a:t>
            </a:r>
            <a:r>
              <a:rPr altLang="en-US" sz="4400" lang="en-US"/>
              <a:t>শিক্ষক</a:t>
            </a:r>
            <a:r>
              <a:rPr altLang="en-US" sz="4400" lang="en-US"/>
              <a:t> </a:t>
            </a:r>
            <a:r>
              <a:rPr altLang="en-US" sz="4400" lang="en-US"/>
              <a:t>পরিচি</a:t>
            </a:r>
            <a:r>
              <a:rPr altLang="en-US" sz="4400" lang="en-US"/>
              <a:t>তি</a:t>
            </a:r>
            <a:endParaRPr lang="en-US"/>
          </a:p>
        </p:txBody>
      </p:sp>
    </p:spTree>
  </p:cSld>
  <p:clrMapOvr>
    <a:masterClrMapping/>
  </p:clrMapOvr>
  <p:transition spd="slow">
    <p:wipe dir="l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"/>
          <p:cNvSpPr/>
          <p:nvPr/>
        </p:nvSpPr>
        <p:spPr>
          <a:xfrm>
            <a:off x="136225" y="201129"/>
            <a:ext cx="8869960" cy="6531560"/>
          </a:xfrm>
          <a:prstGeom prst="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অনুচক্রিকা</a:t>
            </a:r>
            <a:r>
              <a:rPr altLang="en-US" sz="3200" lang="en-US"/>
              <a:t> </a:t>
            </a:r>
            <a:r>
              <a:rPr altLang="en-US" sz="3200" lang="en-US"/>
              <a:t>দেহের</a:t>
            </a:r>
            <a:r>
              <a:rPr altLang="en-US" sz="3200" lang="en-US"/>
              <a:t> </a:t>
            </a:r>
            <a:r>
              <a:rPr altLang="en-US" sz="3200" lang="en-US"/>
              <a:t>ক্ষত</a:t>
            </a:r>
            <a:r>
              <a:rPr altLang="en-US" sz="3200" lang="en-US"/>
              <a:t> </a:t>
            </a:r>
            <a:r>
              <a:rPr altLang="en-US" sz="3200" lang="en-US"/>
              <a:t>স্থানে</a:t>
            </a:r>
            <a:r>
              <a:rPr altLang="en-US" sz="3200" lang="en-US"/>
              <a:t> </a:t>
            </a:r>
            <a:r>
              <a:rPr altLang="en-US" sz="3200" lang="en-US"/>
              <a:t>কত</a:t>
            </a:r>
            <a:r>
              <a:rPr altLang="en-US" sz="3200" lang="en-US"/>
              <a:t> </a:t>
            </a:r>
            <a:r>
              <a:rPr altLang="en-US" sz="3200" lang="en-US"/>
              <a:t>মিনিটে</a:t>
            </a:r>
            <a:r>
              <a:rPr altLang="en-US" sz="3200" lang="en-US"/>
              <a:t> </a:t>
            </a:r>
            <a:r>
              <a:rPr altLang="en-US" sz="3200" lang="en-US"/>
              <a:t>রক্ত</a:t>
            </a:r>
            <a:r>
              <a:rPr altLang="en-US" sz="3200" lang="en-US"/>
              <a:t> </a:t>
            </a:r>
            <a:r>
              <a:rPr altLang="en-US" sz="3200" lang="en-US"/>
              <a:t>জমাট</a:t>
            </a:r>
            <a:r>
              <a:rPr altLang="en-US" sz="3200" lang="en-US"/>
              <a:t> </a:t>
            </a:r>
            <a:r>
              <a:rPr altLang="en-US" sz="3200" lang="en-US"/>
              <a:t>বাধতে</a:t>
            </a:r>
            <a:r>
              <a:rPr altLang="en-US" sz="3200" lang="en-US"/>
              <a:t> </a:t>
            </a:r>
            <a:r>
              <a:rPr altLang="en-US" sz="3200" lang="en-US"/>
              <a:t>সাহায্য</a:t>
            </a:r>
            <a:r>
              <a:rPr altLang="en-US" sz="3200" lang="en-US"/>
              <a:t> </a:t>
            </a:r>
            <a:r>
              <a:rPr altLang="en-US" sz="3200" lang="en-US"/>
              <a:t>করে</a:t>
            </a:r>
            <a:r>
              <a:rPr altLang="en-US" sz="3200" lang="en-US"/>
              <a:t>?</a:t>
            </a:r>
            <a:r>
              <a:rPr altLang="en-US" sz="3200" lang="en-US"/>
              <a:t>
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১</a:t>
            </a:r>
            <a:r>
              <a:rPr altLang="en-US" sz="3200" lang="en-US"/>
              <a:t>ম</a:t>
            </a:r>
            <a:r>
              <a:rPr altLang="en-US" sz="3200" lang="en-US"/>
              <a:t>ি</a:t>
            </a:r>
            <a:r>
              <a:rPr altLang="en-US" sz="3200" lang="en-US"/>
              <a:t>ন</a:t>
            </a:r>
            <a:r>
              <a:rPr altLang="en-US" sz="3200" lang="en-US"/>
              <a:t>ি</a:t>
            </a:r>
            <a:r>
              <a:rPr altLang="en-US" sz="3200" lang="en-US"/>
              <a:t>ট</a:t>
            </a:r>
            <a:r>
              <a:rPr altLang="en-US" sz="3200" lang="en-US"/>
              <a:t>ে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২</a:t>
            </a:r>
            <a:r>
              <a:rPr altLang="en-US" sz="3200" lang="en-US"/>
              <a:t>ম</a:t>
            </a:r>
            <a:r>
              <a:rPr altLang="en-US" sz="3200" lang="en-US"/>
              <a:t>ি</a:t>
            </a:r>
            <a:r>
              <a:rPr altLang="en-US" sz="3200" lang="en-US"/>
              <a:t>ন</a:t>
            </a:r>
            <a:r>
              <a:rPr altLang="en-US" sz="3200" lang="en-US"/>
              <a:t>ি</a:t>
            </a:r>
            <a:r>
              <a:rPr altLang="en-US" sz="3200" lang="en-US"/>
              <a:t>ট</a:t>
            </a:r>
            <a:r>
              <a:rPr altLang="en-US" sz="3200" lang="en-US"/>
              <a:t>ে</a:t>
            </a:r>
            <a:r>
              <a:rPr altLang="en-US" sz="3200" lang="en-US"/>
              <a:t>(</a:t>
            </a:r>
            <a:r>
              <a:rPr altLang="en-US" sz="3200" lang="en-US"/>
              <a:t>গ</a:t>
            </a:r>
            <a:r>
              <a:rPr altLang="en-US" sz="3200" lang="en-US"/>
              <a:t>)</a:t>
            </a:r>
            <a:r>
              <a:rPr altLang="en-US" sz="3200" lang="en-US"/>
              <a:t>৩</a:t>
            </a:r>
            <a:r>
              <a:rPr altLang="en-US" sz="3200" lang="en-US"/>
              <a:t>ম</a:t>
            </a:r>
            <a:r>
              <a:rPr altLang="en-US" sz="3200" lang="en-US"/>
              <a:t>ি</a:t>
            </a:r>
            <a:r>
              <a:rPr altLang="en-US" sz="3200" lang="en-US"/>
              <a:t>ন</a:t>
            </a:r>
            <a:r>
              <a:rPr altLang="en-US" sz="3200" lang="en-US"/>
              <a:t>ি</a:t>
            </a:r>
            <a:r>
              <a:rPr altLang="en-US" sz="3200" lang="en-US"/>
              <a:t>ট</a:t>
            </a:r>
            <a:r>
              <a:rPr altLang="en-US" sz="3200" lang="en-US"/>
              <a:t>ে</a:t>
            </a:r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৪</a:t>
            </a:r>
            <a:r>
              <a:rPr altLang="en-US" sz="3200" lang="en-US"/>
              <a:t>ম</a:t>
            </a:r>
            <a:r>
              <a:rPr altLang="en-US" sz="3200" lang="en-US"/>
              <a:t>ি</a:t>
            </a:r>
            <a:r>
              <a:rPr altLang="en-US" sz="3200" lang="en-US"/>
              <a:t>ন</a:t>
            </a:r>
            <a:r>
              <a:rPr altLang="en-US" sz="3200" lang="en-US"/>
              <a:t>ি</a:t>
            </a:r>
            <a:r>
              <a:rPr altLang="en-US" sz="3200" lang="en-US"/>
              <a:t>ট</a:t>
            </a:r>
            <a:r>
              <a:rPr altLang="en-US" sz="3200" lang="en-US"/>
              <a:t>ে</a:t>
            </a:r>
            <a:r>
              <a:rPr altLang="en-US" sz="3200" lang="en-US"/>
              <a:t>।</a:t>
            </a:r>
            <a:r>
              <a:rPr altLang="en-US" sz="3200" lang="en-US"/>
              <a:t>
</a:t>
            </a:r>
            <a:r>
              <a:rPr altLang="en-US" sz="3200" lang="en-US"/>
              <a:t>২</a:t>
            </a:r>
            <a:r>
              <a:rPr altLang="en-US" sz="3200" lang="en-US"/>
              <a:t>। </a:t>
            </a:r>
            <a:r>
              <a:rPr altLang="en-US" sz="3200" lang="en-US"/>
              <a:t>শ্বেত</a:t>
            </a:r>
            <a:r>
              <a:rPr altLang="en-US" sz="3200" lang="en-US"/>
              <a:t> </a:t>
            </a:r>
            <a:r>
              <a:rPr altLang="en-US" sz="3200" lang="en-US"/>
              <a:t>ক</a:t>
            </a:r>
            <a:r>
              <a:rPr altLang="en-US" sz="3200" lang="en-US"/>
              <a:t>ণ</a:t>
            </a:r>
            <a:r>
              <a:rPr altLang="en-US" sz="3200" lang="en-US"/>
              <a:t>ি</a:t>
            </a:r>
            <a:r>
              <a:rPr altLang="en-US" sz="3200" lang="en-US"/>
              <a:t>ক</a:t>
            </a:r>
            <a:r>
              <a:rPr altLang="en-US" sz="3200" lang="en-US"/>
              <a:t>া</a:t>
            </a:r>
            <a:r>
              <a:rPr altLang="en-US" sz="3200" lang="en-US"/>
              <a:t> </a:t>
            </a:r>
            <a:r>
              <a:rPr altLang="en-US" sz="3200" lang="en-US"/>
              <a:t>কয়</a:t>
            </a:r>
            <a:r>
              <a:rPr altLang="en-US" sz="3200" lang="en-US"/>
              <a:t> </a:t>
            </a:r>
            <a:r>
              <a:rPr altLang="en-US" sz="3200" lang="en-US"/>
              <a:t>দিন</a:t>
            </a:r>
            <a:r>
              <a:rPr altLang="en-US" sz="3200" lang="en-US"/>
              <a:t> </a:t>
            </a:r>
            <a:r>
              <a:rPr altLang="en-US" sz="3200" lang="en-US"/>
              <a:t>বাঁচে</a:t>
            </a:r>
            <a:r>
              <a:rPr altLang="en-US" sz="3200" lang="en-US"/>
              <a:t>?</a:t>
            </a:r>
            <a:r>
              <a:rPr altLang="en-US" sz="3200" lang="en-US"/>
              <a:t>
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৯</a:t>
            </a:r>
            <a:r>
              <a:rPr altLang="en-US" sz="3200" lang="en-US"/>
              <a:t>/</a:t>
            </a:r>
            <a:r>
              <a:rPr altLang="en-US" sz="3200" lang="en-US"/>
              <a:t>১</a:t>
            </a:r>
            <a:r>
              <a:rPr altLang="en-US" sz="3200" lang="en-US"/>
              <a:t>০</a:t>
            </a:r>
            <a:r>
              <a:rPr altLang="en-US" sz="3200" lang="en-US"/>
              <a:t>দ</a:t>
            </a:r>
            <a:r>
              <a:rPr altLang="en-US" sz="3200" lang="en-US"/>
              <a:t>ি</a:t>
            </a:r>
            <a:r>
              <a:rPr altLang="en-US" sz="3200" lang="en-US"/>
              <a:t>ন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১</a:t>
            </a:r>
            <a:r>
              <a:rPr altLang="en-US" sz="3200" lang="en-US"/>
              <a:t>০</a:t>
            </a:r>
            <a:r>
              <a:rPr altLang="en-US" sz="3200" lang="en-US"/>
              <a:t>/</a:t>
            </a:r>
            <a:r>
              <a:rPr altLang="en-US" sz="3200" lang="en-US"/>
              <a:t>১</a:t>
            </a:r>
            <a:r>
              <a:rPr altLang="en-US" sz="3200" lang="en-US"/>
              <a:t>১</a:t>
            </a:r>
            <a:r>
              <a:rPr altLang="en-US" sz="3200" lang="en-US"/>
              <a:t>দ</a:t>
            </a:r>
            <a:r>
              <a:rPr altLang="en-US" sz="3200" lang="en-US"/>
              <a:t>ি</a:t>
            </a:r>
            <a:r>
              <a:rPr altLang="en-US" sz="3200" lang="en-US"/>
              <a:t>ন</a:t>
            </a:r>
            <a:r>
              <a:rPr altLang="en-US" sz="3200" lang="en-US"/>
              <a:t>(</a:t>
            </a:r>
            <a:r>
              <a:rPr altLang="en-US" sz="3200" lang="en-US"/>
              <a:t>গ</a:t>
            </a:r>
            <a:r>
              <a:rPr altLang="en-US" sz="3200" lang="en-US"/>
              <a:t>)</a:t>
            </a:r>
            <a:r>
              <a:rPr altLang="en-US" sz="3200" lang="en-US"/>
              <a:t>১</a:t>
            </a:r>
            <a:r>
              <a:rPr altLang="en-US" sz="3200" lang="en-US"/>
              <a:t>১</a:t>
            </a:r>
            <a:r>
              <a:rPr altLang="en-US" sz="3200" lang="en-US"/>
              <a:t>/</a:t>
            </a:r>
            <a:r>
              <a:rPr altLang="en-US" sz="3200" lang="en-US"/>
              <a:t>১</a:t>
            </a:r>
            <a:r>
              <a:rPr altLang="en-US" sz="3200" lang="en-US"/>
              <a:t>২</a:t>
            </a:r>
            <a:r>
              <a:rPr altLang="en-US" sz="3200" lang="en-US"/>
              <a:t>দ</a:t>
            </a:r>
            <a:r>
              <a:rPr altLang="en-US" sz="3200" lang="en-US"/>
              <a:t>ি</a:t>
            </a:r>
            <a:r>
              <a:rPr altLang="en-US" sz="3200" lang="en-US"/>
              <a:t>ন</a:t>
            </a:r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১</a:t>
            </a:r>
            <a:r>
              <a:rPr altLang="en-US" sz="3200" lang="en-US"/>
              <a:t>২</a:t>
            </a:r>
            <a:r>
              <a:rPr altLang="en-US" sz="3200" lang="en-US"/>
              <a:t>/</a:t>
            </a:r>
            <a:r>
              <a:rPr altLang="en-US" sz="3200" lang="en-US"/>
              <a:t>১</a:t>
            </a:r>
            <a:r>
              <a:rPr altLang="en-US" sz="3200" lang="en-US"/>
              <a:t>৩</a:t>
            </a:r>
            <a:r>
              <a:rPr altLang="en-US" sz="3200" lang="en-US"/>
              <a:t>দ</a:t>
            </a:r>
            <a:r>
              <a:rPr altLang="en-US" sz="3200" lang="en-US"/>
              <a:t>ি</a:t>
            </a:r>
            <a:r>
              <a:rPr altLang="en-US" sz="3200" lang="en-US"/>
              <a:t>ন</a:t>
            </a:r>
            <a:r>
              <a:rPr altLang="en-US" sz="3200" lang="en-US"/>
              <a:t>।</a:t>
            </a:r>
            <a:r>
              <a:rPr altLang="en-US" sz="3200" lang="en-US"/>
              <a:t>
</a:t>
            </a:r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শরীরের</a:t>
            </a:r>
            <a:r>
              <a:rPr altLang="en-US" sz="3200" lang="en-US"/>
              <a:t> </a:t>
            </a:r>
            <a:r>
              <a:rPr altLang="en-US" sz="3200" lang="en-US"/>
              <a:t>দম</a:t>
            </a:r>
            <a:r>
              <a:rPr altLang="en-US" sz="3200" lang="en-US"/>
              <a:t> </a:t>
            </a:r>
            <a:r>
              <a:rPr altLang="en-US" sz="3200" lang="en-US"/>
              <a:t>বাড়ানোর</a:t>
            </a:r>
            <a:r>
              <a:rPr altLang="en-US" sz="3200" lang="en-US"/>
              <a:t> </a:t>
            </a:r>
            <a:r>
              <a:rPr altLang="en-US" sz="3200" lang="en-US"/>
              <a:t>জন</a:t>
            </a:r>
            <a:r>
              <a:rPr altLang="en-US" sz="3200" lang="en-US"/>
              <a:t>্য</a:t>
            </a:r>
            <a:r>
              <a:rPr altLang="en-US" sz="3200" lang="en-US"/>
              <a:t> </a:t>
            </a:r>
            <a:r>
              <a:rPr altLang="en-US" sz="3200" lang="en-US"/>
              <a:t>১</a:t>
            </a:r>
            <a:r>
              <a:rPr altLang="en-US" sz="3200" lang="en-US"/>
              <a:t>ম</a:t>
            </a:r>
            <a:r>
              <a:rPr altLang="en-US" sz="3200" lang="en-US"/>
              <a:t> </a:t>
            </a:r>
            <a:r>
              <a:rPr altLang="en-US" sz="3200" lang="en-US"/>
              <a:t>দিন</a:t>
            </a:r>
            <a:r>
              <a:rPr altLang="en-US" sz="3200" lang="en-US"/>
              <a:t> </a:t>
            </a:r>
            <a:r>
              <a:rPr altLang="en-US" sz="3200" lang="en-US"/>
              <a:t>কত</a:t>
            </a:r>
            <a:r>
              <a:rPr altLang="en-US" sz="3200" lang="en-US"/>
              <a:t> </a:t>
            </a:r>
            <a:r>
              <a:rPr altLang="en-US" sz="3200" lang="en-US"/>
              <a:t>কিঃমিঃ</a:t>
            </a:r>
            <a:r>
              <a:rPr altLang="en-US" sz="3200" lang="en-US"/>
              <a:t> </a:t>
            </a:r>
            <a:r>
              <a:rPr altLang="en-US" sz="3200" lang="en-US"/>
              <a:t>দৌড়াতে</a:t>
            </a:r>
            <a:r>
              <a:rPr altLang="en-US" sz="3200" lang="en-US"/>
              <a:t> </a:t>
            </a:r>
            <a:r>
              <a:rPr altLang="en-US" sz="3200" lang="en-US"/>
              <a:t>হবে</a:t>
            </a:r>
            <a:r>
              <a:rPr altLang="en-US" sz="3200" lang="en-US"/>
              <a:t>?</a:t>
            </a:r>
            <a:r>
              <a:rPr altLang="en-US" sz="3200" lang="en-US"/>
              <a:t>
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১</a:t>
            </a:r>
            <a:r>
              <a:rPr altLang="en-US" sz="3200" lang="en-US"/>
              <a:t>ক</a:t>
            </a:r>
            <a:r>
              <a:rPr altLang="en-US" sz="3200" lang="en-US"/>
              <a:t>ি</a:t>
            </a:r>
            <a:r>
              <a:rPr altLang="en-US" sz="3200" lang="en-US"/>
              <a:t>ঃ</a:t>
            </a:r>
            <a:r>
              <a:rPr altLang="en-US" sz="3200" lang="en-US"/>
              <a:t>ম</a:t>
            </a:r>
            <a:r>
              <a:rPr altLang="en-US" sz="3200" lang="en-US"/>
              <a:t>ি</a:t>
            </a:r>
            <a:r>
              <a:rPr altLang="en-US" sz="3200" lang="en-US"/>
              <a:t>ঃ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২</a:t>
            </a:r>
            <a:r>
              <a:rPr altLang="en-US" sz="3200" lang="en-US"/>
              <a:t>ক</a:t>
            </a:r>
            <a:r>
              <a:rPr altLang="en-US" sz="3200" lang="en-US"/>
              <a:t>ি</a:t>
            </a:r>
            <a:r>
              <a:rPr altLang="en-US" sz="3200" lang="en-US"/>
              <a:t>ঃ</a:t>
            </a:r>
            <a:r>
              <a:rPr altLang="en-US" sz="3200" lang="en-US"/>
              <a:t>ম</a:t>
            </a:r>
            <a:r>
              <a:rPr altLang="en-US" sz="3200" lang="en-US"/>
              <a:t>ি</a:t>
            </a:r>
            <a:r>
              <a:rPr altLang="en-US" sz="3200" lang="en-US"/>
              <a:t>ঃ</a:t>
            </a:r>
            <a:r>
              <a:rPr altLang="en-US" sz="3200" lang="en-US"/>
              <a:t>(</a:t>
            </a:r>
            <a:r>
              <a:rPr altLang="en-US" sz="3200" lang="en-US"/>
              <a:t>গ</a:t>
            </a:r>
            <a:r>
              <a:rPr altLang="en-US" sz="3200" lang="en-US"/>
              <a:t>)</a:t>
            </a:r>
            <a:r>
              <a:rPr altLang="en-US" sz="3200" lang="en-US"/>
              <a:t>৩</a:t>
            </a:r>
            <a:r>
              <a:rPr altLang="en-US" sz="3200" lang="en-US"/>
              <a:t>ক</a:t>
            </a:r>
            <a:r>
              <a:rPr altLang="en-US" sz="3200" lang="en-US"/>
              <a:t>ি</a:t>
            </a:r>
            <a:r>
              <a:rPr altLang="en-US" sz="3200" lang="en-US"/>
              <a:t>ঃ</a:t>
            </a:r>
            <a:r>
              <a:rPr altLang="en-US" sz="3200" lang="en-US"/>
              <a:t>ম</a:t>
            </a:r>
            <a:r>
              <a:rPr altLang="en-US" sz="3200" lang="en-US"/>
              <a:t>ি</a:t>
            </a:r>
            <a:r>
              <a:rPr altLang="en-US" sz="3200" lang="en-US"/>
              <a:t>ঃ</a:t>
            </a:r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৪</a:t>
            </a:r>
            <a:r>
              <a:rPr altLang="en-US" sz="3200" lang="en-US"/>
              <a:t>ক</a:t>
            </a:r>
            <a:r>
              <a:rPr altLang="en-US" sz="3200" lang="en-US"/>
              <a:t>ি</a:t>
            </a:r>
            <a:r>
              <a:rPr altLang="en-US" sz="3200" lang="en-US"/>
              <a:t>ঃ</a:t>
            </a:r>
            <a:r>
              <a:rPr altLang="en-US" sz="3200" lang="en-US"/>
              <a:t>ম</a:t>
            </a:r>
            <a:r>
              <a:rPr altLang="en-US" sz="3200" lang="en-US"/>
              <a:t>ি</a:t>
            </a:r>
            <a:r>
              <a:rPr altLang="en-US" sz="3200" lang="en-US"/>
              <a:t>ঃ</a:t>
            </a:r>
            <a:r>
              <a:rPr altLang="en-US" sz="3200" lang="en-US"/>
              <a:t>।</a:t>
            </a:r>
            <a:endParaRPr sz="3200" lang="en-US"/>
          </a:p>
        </p:txBody>
      </p:sp>
    </p:spTree>
  </p:cSld>
  <p:clrMapOvr>
    <a:masterClrMapping/>
  </p:clrMapOvr>
  <p:transition spd="slow">
    <p:comb dir="horz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/>
          <p:nvPr/>
        </p:nvSpPr>
        <p:spPr>
          <a:xfrm>
            <a:off x="1048966" y="934707"/>
            <a:ext cx="6621407" cy="4696300"/>
          </a:xfrm>
          <a:prstGeom prst="hexagon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উত্তরঃ---</a:t>
            </a:r>
            <a:r>
              <a:rPr altLang="en-US" sz="4400" lang="en-US"/>
              <a:t>
</a:t>
            </a:r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(</a:t>
            </a:r>
            <a:r>
              <a:rPr altLang="en-US" sz="3200" lang="en-US"/>
              <a:t>গ</a:t>
            </a:r>
            <a:r>
              <a:rPr altLang="en-US" sz="3200" lang="en-US"/>
              <a:t>)</a:t>
            </a:r>
            <a:r>
              <a:rPr altLang="en-US" sz="3200" lang="en-US"/>
              <a:t>৩</a:t>
            </a:r>
            <a:r>
              <a:rPr altLang="en-US" sz="3200" lang="en-US"/>
              <a:t>ম</a:t>
            </a:r>
            <a:r>
              <a:rPr altLang="en-US" sz="3200" lang="en-US"/>
              <a:t>ি</a:t>
            </a:r>
            <a:r>
              <a:rPr altLang="en-US" sz="3200" lang="en-US"/>
              <a:t>ন</a:t>
            </a:r>
            <a:r>
              <a:rPr altLang="en-US" sz="3200" lang="en-US"/>
              <a:t>ি</a:t>
            </a:r>
            <a:r>
              <a:rPr altLang="en-US" sz="3200" lang="en-US"/>
              <a:t>ট</a:t>
            </a:r>
            <a:r>
              <a:rPr altLang="en-US" sz="3200" lang="en-US"/>
              <a:t>ে</a:t>
            </a:r>
            <a:r>
              <a:rPr altLang="en-US" sz="3200" lang="en-US"/>
              <a:t>;</a:t>
            </a:r>
            <a:r>
              <a:rPr altLang="en-US" sz="3200" lang="en-US"/>
              <a:t>
</a:t>
            </a:r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১</a:t>
            </a:r>
            <a:r>
              <a:rPr altLang="en-US" sz="3200" lang="en-US"/>
              <a:t>২</a:t>
            </a:r>
            <a:r>
              <a:rPr altLang="en-US" sz="3200" lang="en-US"/>
              <a:t>/</a:t>
            </a:r>
            <a:r>
              <a:rPr altLang="en-US" sz="3200" lang="en-US"/>
              <a:t>১</a:t>
            </a:r>
            <a:r>
              <a:rPr altLang="en-US" sz="3200" lang="en-US"/>
              <a:t>৩</a:t>
            </a:r>
            <a:r>
              <a:rPr altLang="en-US" sz="3200" lang="en-US"/>
              <a:t> </a:t>
            </a:r>
            <a:r>
              <a:rPr altLang="en-US" sz="3200" lang="en-US"/>
              <a:t>দিন</a:t>
            </a:r>
            <a:r>
              <a:rPr altLang="en-US" sz="3200" lang="en-US"/>
              <a:t>;</a:t>
            </a:r>
            <a:r>
              <a:rPr altLang="en-US" sz="3200" lang="en-US"/>
              <a:t>
</a:t>
            </a:r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১</a:t>
            </a:r>
            <a:r>
              <a:rPr altLang="en-US" sz="3200" lang="en-US"/>
              <a:t> </a:t>
            </a:r>
            <a:r>
              <a:rPr altLang="en-US" sz="3200" lang="en-US"/>
              <a:t>দিন</a:t>
            </a:r>
            <a:r>
              <a:rPr altLang="en-US" sz="3200" lang="en-US"/>
              <a:t>।</a:t>
            </a:r>
            <a:endParaRPr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"/>
          <p:cNvSpPr/>
          <p:nvPr/>
        </p:nvSpPr>
        <p:spPr>
          <a:xfrm>
            <a:off x="488300" y="1297877"/>
            <a:ext cx="7863597" cy="4145575"/>
          </a:xfrm>
          <a:prstGeom prst="star32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বাড়ি</a:t>
            </a:r>
            <a:r>
              <a:rPr altLang="en-US" sz="4400" lang="en-US"/>
              <a:t>র</a:t>
            </a:r>
            <a:r>
              <a:rPr altLang="en-US" sz="4400" lang="en-US"/>
              <a:t> </a:t>
            </a:r>
            <a:r>
              <a:rPr altLang="en-US" sz="4400" lang="en-US"/>
              <a:t>কাজ</a:t>
            </a:r>
            <a:endParaRPr sz="4400" lang="en-US"/>
          </a:p>
        </p:txBody>
      </p:sp>
    </p:spTree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"/>
          <p:cNvSpPr/>
          <p:nvPr/>
        </p:nvSpPr>
        <p:spPr>
          <a:xfrm>
            <a:off x="509515" y="1931258"/>
            <a:ext cx="8124969" cy="3175524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বয়স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লিঙ্গভেদে</a:t>
            </a:r>
            <a:r>
              <a:rPr altLang="en-US" sz="3200" lang="en-US"/>
              <a:t> </a:t>
            </a:r>
            <a:r>
              <a:rPr altLang="en-US" sz="3200" lang="en-US"/>
              <a:t>শারীরিক</a:t>
            </a:r>
            <a:r>
              <a:rPr altLang="en-US" sz="3200" lang="en-US"/>
              <a:t> </a:t>
            </a:r>
            <a:r>
              <a:rPr altLang="en-US" sz="3200" lang="en-US"/>
              <a:t>সক্ষমতা</a:t>
            </a:r>
            <a:r>
              <a:rPr altLang="en-US" sz="3200" lang="en-US"/>
              <a:t> </a:t>
            </a:r>
            <a:r>
              <a:rPr altLang="en-US" sz="3200" lang="en-US"/>
              <a:t>অ</a:t>
            </a:r>
            <a:r>
              <a:rPr altLang="en-US" sz="3200" lang="en-US"/>
              <a:t>র্</a:t>
            </a:r>
            <a:r>
              <a:rPr altLang="en-US" sz="3200" lang="en-US"/>
              <a:t>জ</a:t>
            </a:r>
            <a:r>
              <a:rPr altLang="en-US" sz="3200" lang="en-US"/>
              <a:t>ন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ব</a:t>
            </a:r>
            <a:r>
              <a:rPr altLang="en-US" sz="3200" lang="en-US"/>
              <a:t>্য</a:t>
            </a:r>
            <a:r>
              <a:rPr altLang="en-US" sz="3200" lang="en-US"/>
              <a:t>া</a:t>
            </a:r>
            <a:r>
              <a:rPr altLang="en-US" sz="3200" lang="en-US"/>
              <a:t>য়</a:t>
            </a:r>
            <a:r>
              <a:rPr altLang="en-US" sz="3200" lang="en-US"/>
              <a:t>া</a:t>
            </a:r>
            <a:r>
              <a:rPr altLang="en-US" sz="3200" lang="en-US"/>
              <a:t>ম</a:t>
            </a:r>
            <a:r>
              <a:rPr altLang="en-US" sz="3200" lang="en-US"/>
              <a:t>ে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প</a:t>
            </a:r>
            <a:r>
              <a:rPr altLang="en-US" sz="3200" lang="en-US"/>
              <a:t>্র</a:t>
            </a:r>
            <a:r>
              <a:rPr altLang="en-US" sz="3200" lang="en-US"/>
              <a:t>ভ</a:t>
            </a:r>
            <a:r>
              <a:rPr altLang="en-US" sz="3200" lang="en-US"/>
              <a:t>া</a:t>
            </a:r>
            <a:r>
              <a:rPr altLang="en-US" sz="3200" lang="en-US"/>
              <a:t>ব</a:t>
            </a:r>
            <a:r>
              <a:rPr altLang="en-US" sz="3200" lang="en-US"/>
              <a:t> </a:t>
            </a:r>
            <a:r>
              <a:rPr altLang="en-US" sz="3200" lang="en-US"/>
              <a:t>গ</a:t>
            </a:r>
            <a:r>
              <a:rPr altLang="en-US" sz="3200" lang="en-US"/>
              <a:t>ু</a:t>
            </a:r>
            <a:r>
              <a:rPr altLang="en-US" sz="3200" lang="en-US"/>
              <a:t>ল</a:t>
            </a:r>
            <a:r>
              <a:rPr altLang="en-US" sz="3200" lang="en-US"/>
              <a:t>ো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ব</a:t>
            </a:r>
            <a:r>
              <a:rPr altLang="en-US" sz="3200" lang="en-US"/>
              <a:t>র্</a:t>
            </a:r>
            <a:r>
              <a:rPr altLang="en-US" sz="3200" lang="en-US"/>
              <a:t>ণ</a:t>
            </a:r>
            <a:r>
              <a:rPr altLang="en-US" sz="3200" lang="en-US"/>
              <a:t>ন</a:t>
            </a:r>
            <a:r>
              <a:rPr altLang="en-US" sz="3200" lang="en-US"/>
              <a:t>া</a:t>
            </a:r>
            <a:r>
              <a:rPr altLang="en-US" sz="3200" lang="en-US"/>
              <a:t> </a:t>
            </a:r>
            <a:r>
              <a:rPr altLang="en-US" sz="3200" lang="en-US"/>
              <a:t>দাও</a:t>
            </a:r>
            <a:r>
              <a:rPr altLang="en-US" sz="3200" lang="en-US"/>
              <a:t>।</a:t>
            </a:r>
            <a:endParaRPr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"/>
          <p:cNvSpPr/>
          <p:nvPr/>
        </p:nvSpPr>
        <p:spPr>
          <a:xfrm>
            <a:off x="2023320" y="229234"/>
            <a:ext cx="4825505" cy="1441775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ধন</a:t>
            </a:r>
            <a:r>
              <a:rPr altLang="en-US" sz="4400" lang="en-US"/>
              <a:t>্য</a:t>
            </a:r>
            <a:r>
              <a:rPr altLang="en-US" sz="4400" lang="en-US"/>
              <a:t>ব</a:t>
            </a:r>
            <a:r>
              <a:rPr altLang="en-US" sz="4400" lang="en-US"/>
              <a:t>া</a:t>
            </a:r>
            <a:r>
              <a:rPr altLang="en-US" sz="4400" lang="en-US"/>
              <a:t>দ</a:t>
            </a:r>
            <a:r>
              <a:rPr altLang="en-US" sz="4400" lang="en-US"/>
              <a:t>!</a:t>
            </a:r>
            <a:r>
              <a:rPr altLang="en-US" sz="4400" lang="en-US"/>
              <a:t>!</a:t>
            </a:r>
            <a:r>
              <a:rPr altLang="en-US" sz="4400" lang="en-US"/>
              <a:t>!</a:t>
            </a:r>
            <a:endParaRPr sz="4400" lang="en-US"/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7880" y="2181919"/>
            <a:ext cx="8697649" cy="437963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/>
          <p:nvPr/>
        </p:nvSpPr>
        <p:spPr>
          <a:xfrm>
            <a:off x="565831" y="840046"/>
            <a:ext cx="7950557" cy="4313698"/>
          </a:xfrm>
          <a:prstGeom prst="star32"/>
          <a:solidFill>
            <a:srgbClr val="E1793C"/>
          </a:solidFill>
        </p:spPr>
        <p:txBody>
          <a:bodyPr anchor="ctr"/>
          <a:p>
            <a:pPr algn="ctr"/>
            <a:r>
              <a:rPr altLang="en-US" sz="6000" lang="en-US"/>
              <a:t>পাঠ</a:t>
            </a:r>
            <a:r>
              <a:rPr altLang="en-US" sz="6000" lang="en-US"/>
              <a:t> </a:t>
            </a:r>
            <a:r>
              <a:rPr altLang="en-US" sz="6000" lang="en-US"/>
              <a:t>পরিচিতি</a:t>
            </a:r>
            <a:endParaRPr lang="en-US"/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/>
          <p:nvPr/>
        </p:nvSpPr>
        <p:spPr>
          <a:xfrm>
            <a:off x="179256" y="307910"/>
            <a:ext cx="8796955" cy="6298784"/>
          </a:xfrm>
          <a:prstGeom prst="round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000" lang="en-US"/>
              <a:t>শ</a:t>
            </a:r>
            <a:r>
              <a:rPr altLang="en-US" sz="4000" lang="en-US"/>
              <a:t>্র</a:t>
            </a:r>
            <a:r>
              <a:rPr altLang="en-US" sz="4000" lang="en-US"/>
              <a:t>ে</a:t>
            </a:r>
            <a:r>
              <a:rPr altLang="en-US" sz="4000" lang="en-US"/>
              <a:t>ণ</a:t>
            </a:r>
            <a:r>
              <a:rPr altLang="en-US" sz="4000" lang="en-US"/>
              <a:t>ি</a:t>
            </a:r>
            <a:r>
              <a:rPr altLang="en-US" sz="4000" lang="en-US"/>
              <a:t>ঃ</a:t>
            </a:r>
            <a:r>
              <a:rPr altLang="en-US" sz="4000" lang="en-US"/>
              <a:t> </a:t>
            </a:r>
            <a:r>
              <a:rPr altLang="en-US" sz="4000" lang="en-US"/>
              <a:t>৯</a:t>
            </a:r>
            <a:r>
              <a:rPr altLang="en-US" sz="4000" lang="en-US"/>
              <a:t>ম</a:t>
            </a:r>
            <a:r>
              <a:rPr altLang="en-US" sz="4000" lang="en-US"/>
              <a:t>/</a:t>
            </a:r>
            <a:r>
              <a:rPr altLang="en-US" sz="4000" lang="en-US"/>
              <a:t>১</a:t>
            </a:r>
            <a:r>
              <a:rPr altLang="en-US" sz="4000" lang="en-US"/>
              <a:t>০</a:t>
            </a:r>
            <a:r>
              <a:rPr altLang="en-US" sz="4000" lang="en-US"/>
              <a:t>ম</a:t>
            </a:r>
            <a:r>
              <a:rPr altLang="en-US" sz="4000" lang="en-US"/>
              <a:t>
</a:t>
            </a:r>
            <a:r>
              <a:rPr altLang="en-US" sz="4000" lang="en-US"/>
              <a:t>বিষয়ঃ</a:t>
            </a:r>
            <a:r>
              <a:rPr altLang="en-US" sz="4000" lang="en-US"/>
              <a:t> </a:t>
            </a:r>
            <a:r>
              <a:rPr altLang="en-US" sz="4000" lang="en-US"/>
              <a:t>শারীরিক</a:t>
            </a:r>
            <a:r>
              <a:rPr altLang="en-US" sz="4000" lang="en-US"/>
              <a:t> </a:t>
            </a:r>
            <a:r>
              <a:rPr altLang="en-US" sz="4000" lang="en-US"/>
              <a:t>শিক্ষা</a:t>
            </a:r>
            <a:r>
              <a:rPr altLang="en-US" sz="4000" lang="en-US"/>
              <a:t>,</a:t>
            </a:r>
            <a:r>
              <a:rPr altLang="en-US" sz="4000" lang="en-US"/>
              <a:t> </a:t>
            </a:r>
            <a:r>
              <a:rPr altLang="en-US" sz="4000" lang="en-US"/>
              <a:t>স্বাস্থ</a:t>
            </a:r>
            <a:r>
              <a:rPr altLang="en-US" sz="4000" lang="en-US"/>
              <a:t>্য</a:t>
            </a:r>
            <a:r>
              <a:rPr altLang="en-US" sz="4000" lang="en-US"/>
              <a:t>ব</a:t>
            </a:r>
            <a:r>
              <a:rPr altLang="en-US" sz="4000" lang="en-US"/>
              <a:t>ি</a:t>
            </a:r>
            <a:r>
              <a:rPr altLang="en-US" sz="4000" lang="en-US"/>
              <a:t>জ</a:t>
            </a:r>
            <a:r>
              <a:rPr altLang="en-US" sz="4000" lang="en-US"/>
              <a:t>্</a:t>
            </a:r>
            <a:r>
              <a:rPr altLang="en-US" sz="4000" lang="en-US"/>
              <a:t>ঞ</a:t>
            </a:r>
            <a:r>
              <a:rPr altLang="en-US" sz="4000" lang="en-US"/>
              <a:t>া</a:t>
            </a:r>
            <a:r>
              <a:rPr altLang="en-US" sz="4000" lang="en-US"/>
              <a:t>ন</a:t>
            </a:r>
            <a:r>
              <a:rPr altLang="en-US" sz="4000" lang="en-US"/>
              <a:t> </a:t>
            </a:r>
            <a:r>
              <a:rPr altLang="en-US" sz="4000" lang="en-US"/>
              <a:t>ও</a:t>
            </a:r>
            <a:r>
              <a:rPr altLang="en-US" sz="4000" lang="en-US"/>
              <a:t> </a:t>
            </a:r>
            <a:r>
              <a:rPr altLang="en-US" sz="4000" lang="en-US"/>
              <a:t>খেলাধুলা</a:t>
            </a:r>
            <a:r>
              <a:rPr altLang="en-US" sz="4000" lang="en-US"/>
              <a:t>
</a:t>
            </a:r>
            <a:r>
              <a:rPr altLang="en-US" sz="4000" lang="en-US"/>
              <a:t>অধ</a:t>
            </a:r>
            <a:r>
              <a:rPr altLang="en-US" sz="4000" lang="en-US"/>
              <a:t>্য</a:t>
            </a:r>
            <a:r>
              <a:rPr altLang="en-US" sz="4000" lang="en-US"/>
              <a:t>া</a:t>
            </a:r>
            <a:r>
              <a:rPr altLang="en-US" sz="4000" lang="en-US"/>
              <a:t>য়</a:t>
            </a:r>
            <a:r>
              <a:rPr altLang="en-US" sz="4000" lang="en-US"/>
              <a:t>ঃ</a:t>
            </a:r>
            <a:r>
              <a:rPr altLang="en-US" sz="4000" lang="en-US"/>
              <a:t> </a:t>
            </a:r>
            <a:r>
              <a:rPr altLang="en-US" sz="4000" lang="en-US"/>
              <a:t>২</a:t>
            </a:r>
            <a:r>
              <a:rPr altLang="en-US" sz="4000" lang="en-US"/>
              <a:t>য়</a:t>
            </a:r>
            <a:r>
              <a:rPr altLang="en-US" sz="4000" lang="en-US"/>
              <a:t>,</a:t>
            </a:r>
            <a:r>
              <a:rPr altLang="en-US" sz="4000" lang="en-US"/>
              <a:t>পাঠঃ</a:t>
            </a:r>
            <a:r>
              <a:rPr altLang="en-US" sz="4000" lang="en-US"/>
              <a:t> </a:t>
            </a:r>
            <a:r>
              <a:rPr altLang="en-US" sz="4000" lang="en-US"/>
              <a:t>৪</a:t>
            </a:r>
            <a:r>
              <a:rPr altLang="en-US" sz="4000" lang="en-US"/>
              <a:t>/</a:t>
            </a:r>
            <a:r>
              <a:rPr altLang="en-US" sz="4000" lang="en-US"/>
              <a:t>৫</a:t>
            </a:r>
            <a:r>
              <a:rPr altLang="en-US" sz="4000" lang="en-US"/>
              <a:t>
</a:t>
            </a:r>
            <a:r>
              <a:rPr altLang="en-US" sz="4000" lang="en-US"/>
              <a:t>সময়ঃ</a:t>
            </a:r>
            <a:r>
              <a:rPr altLang="en-US" sz="4000" lang="en-US"/>
              <a:t> </a:t>
            </a:r>
            <a:r>
              <a:rPr altLang="en-US" sz="4000" lang="en-US"/>
              <a:t>৪</a:t>
            </a:r>
            <a:r>
              <a:rPr altLang="en-US" sz="4000" lang="en-US"/>
              <a:t>০</a:t>
            </a:r>
            <a:r>
              <a:rPr altLang="en-US" sz="4000" lang="en-US"/>
              <a:t> </a:t>
            </a:r>
            <a:r>
              <a:rPr altLang="en-US" sz="4000" lang="en-US"/>
              <a:t>মিনিট</a:t>
            </a:r>
            <a:r>
              <a:rPr altLang="en-US" sz="4000" lang="en-US"/>
              <a:t>
</a:t>
            </a:r>
            <a:r>
              <a:rPr altLang="en-US" sz="4000" lang="en-US"/>
              <a:t>
</a:t>
            </a:r>
            <a:r>
              <a:rPr altLang="en-US" sz="4000" lang="en-US"/>
              <a:t>শ</a:t>
            </a:r>
            <a:r>
              <a:rPr altLang="en-US" sz="4000" lang="en-US"/>
              <a:t>্র</a:t>
            </a:r>
            <a:r>
              <a:rPr altLang="en-US" sz="4000" lang="en-US"/>
              <a:t>ে</a:t>
            </a:r>
            <a:r>
              <a:rPr altLang="en-US" sz="4000" lang="en-US"/>
              <a:t>ণ</a:t>
            </a:r>
            <a:r>
              <a:rPr altLang="en-US" sz="4000" lang="en-US"/>
              <a:t>ি</a:t>
            </a:r>
            <a:r>
              <a:rPr altLang="en-US" sz="4000" lang="en-US"/>
              <a:t>ঃ</a:t>
            </a:r>
            <a:r>
              <a:rPr altLang="en-US" sz="4000" lang="en-US"/>
              <a:t> </a:t>
            </a:r>
            <a:r>
              <a:rPr altLang="en-US" sz="4000" lang="en-US"/>
              <a:t>৮</a:t>
            </a:r>
            <a:r>
              <a:rPr altLang="en-US" sz="4000" lang="en-US"/>
              <a:t>ম</a:t>
            </a:r>
            <a:r>
              <a:rPr altLang="en-US" sz="4000" lang="en-US"/>
              <a:t>,</a:t>
            </a:r>
            <a:r>
              <a:rPr altLang="en-US" sz="4000" lang="en-US"/>
              <a:t>অধ</a:t>
            </a:r>
            <a:r>
              <a:rPr altLang="en-US" sz="4000" lang="en-US"/>
              <a:t>্য</a:t>
            </a:r>
            <a:r>
              <a:rPr altLang="en-US" sz="4000" lang="en-US"/>
              <a:t>া</a:t>
            </a:r>
            <a:r>
              <a:rPr altLang="en-US" sz="4000" lang="en-US"/>
              <a:t>য়</a:t>
            </a:r>
            <a:r>
              <a:rPr altLang="en-US" sz="4000" lang="en-US"/>
              <a:t>ঃ</a:t>
            </a:r>
            <a:r>
              <a:rPr altLang="en-US" sz="4000" lang="en-US"/>
              <a:t> </a:t>
            </a:r>
            <a:r>
              <a:rPr altLang="en-US" sz="4000" lang="en-US"/>
              <a:t>১</a:t>
            </a:r>
            <a:r>
              <a:rPr altLang="en-US" sz="4000" lang="en-US"/>
              <a:t>,</a:t>
            </a:r>
            <a:r>
              <a:rPr altLang="en-US" sz="4000" lang="en-US"/>
              <a:t>পাঠঃ</a:t>
            </a:r>
            <a:r>
              <a:rPr altLang="en-US" sz="4000" lang="en-US"/>
              <a:t> </a:t>
            </a:r>
            <a:r>
              <a:rPr altLang="en-US" sz="4000" lang="en-US"/>
              <a:t>১</a:t>
            </a:r>
            <a:r>
              <a:rPr altLang="en-US" sz="4000" lang="en-US"/>
              <a:t>
</a:t>
            </a:r>
            <a:r>
              <a:rPr altLang="en-US" sz="4000" lang="en-US"/>
              <a:t>শ</a:t>
            </a:r>
            <a:r>
              <a:rPr altLang="en-US" sz="4000" lang="en-US"/>
              <a:t>্র</a:t>
            </a:r>
            <a:r>
              <a:rPr altLang="en-US" sz="4000" lang="en-US"/>
              <a:t>ে</a:t>
            </a:r>
            <a:r>
              <a:rPr altLang="en-US" sz="4000" lang="en-US"/>
              <a:t>ণ</a:t>
            </a:r>
            <a:r>
              <a:rPr altLang="en-US" sz="4000" lang="en-US"/>
              <a:t>ি</a:t>
            </a:r>
            <a:r>
              <a:rPr altLang="en-US" sz="4000" lang="en-US"/>
              <a:t>ঃ</a:t>
            </a:r>
            <a:r>
              <a:rPr altLang="en-US" sz="4000" lang="en-US"/>
              <a:t> </a:t>
            </a:r>
            <a:r>
              <a:rPr altLang="en-US" sz="4000" lang="en-US"/>
              <a:t>৭</a:t>
            </a:r>
            <a:r>
              <a:rPr altLang="en-US" sz="4000" lang="en-US"/>
              <a:t>ম</a:t>
            </a:r>
            <a:r>
              <a:rPr altLang="en-US" sz="4000" lang="en-US"/>
              <a:t>,</a:t>
            </a:r>
            <a:r>
              <a:rPr altLang="en-US" sz="4000" lang="en-US"/>
              <a:t> </a:t>
            </a:r>
            <a:r>
              <a:rPr altLang="en-US" sz="4000" lang="en-US"/>
              <a:t>অধ</a:t>
            </a:r>
            <a:r>
              <a:rPr altLang="en-US" sz="4000" lang="en-US"/>
              <a:t>্য</a:t>
            </a:r>
            <a:r>
              <a:rPr altLang="en-US" sz="4000" lang="en-US"/>
              <a:t>া</a:t>
            </a:r>
            <a:r>
              <a:rPr altLang="en-US" sz="4000" lang="en-US"/>
              <a:t>য়</a:t>
            </a:r>
            <a:r>
              <a:rPr altLang="en-US" sz="4000" lang="en-US"/>
              <a:t>ঃ</a:t>
            </a:r>
            <a:r>
              <a:rPr altLang="en-US" sz="4000" lang="en-US"/>
              <a:t>১</a:t>
            </a:r>
            <a:r>
              <a:rPr altLang="en-US" sz="4000" lang="en-US"/>
              <a:t>,</a:t>
            </a:r>
            <a:r>
              <a:rPr altLang="en-US" sz="4000" lang="en-US"/>
              <a:t> </a:t>
            </a:r>
            <a:r>
              <a:rPr altLang="en-US" sz="4000" lang="en-US"/>
              <a:t>পাঠঃ</a:t>
            </a:r>
            <a:r>
              <a:rPr altLang="en-US" sz="4000" lang="en-US"/>
              <a:t> </a:t>
            </a:r>
            <a:r>
              <a:rPr altLang="en-US" sz="4000" lang="en-US"/>
              <a:t>৩</a:t>
            </a:r>
            <a:r>
              <a:rPr altLang="en-US" sz="4000" lang="en-US"/>
              <a:t>
</a:t>
            </a:r>
            <a:r>
              <a:rPr altLang="en-US" sz="4000" lang="en-US"/>
              <a:t>শ</a:t>
            </a:r>
            <a:r>
              <a:rPr altLang="en-US" sz="4000" lang="en-US"/>
              <a:t>্র</a:t>
            </a:r>
            <a:r>
              <a:rPr altLang="en-US" sz="4000" lang="en-US"/>
              <a:t>ে</a:t>
            </a:r>
            <a:r>
              <a:rPr altLang="en-US" sz="4000" lang="en-US"/>
              <a:t>ণ</a:t>
            </a:r>
            <a:r>
              <a:rPr altLang="en-US" sz="4000" lang="en-US"/>
              <a:t>ি</a:t>
            </a:r>
            <a:r>
              <a:rPr altLang="en-US" sz="4000" lang="en-US"/>
              <a:t>ঃ</a:t>
            </a:r>
            <a:r>
              <a:rPr altLang="en-US" sz="4000" lang="en-US"/>
              <a:t> </a:t>
            </a:r>
            <a:r>
              <a:rPr altLang="en-US" sz="4000" lang="en-US"/>
              <a:t>৬</a:t>
            </a:r>
            <a:r>
              <a:rPr altLang="en-US" sz="4000" lang="en-US"/>
              <a:t>ষ</a:t>
            </a:r>
            <a:r>
              <a:rPr altLang="en-US" sz="4000" lang="en-US"/>
              <a:t>্</a:t>
            </a:r>
            <a:r>
              <a:rPr altLang="en-US" sz="4000" lang="en-US"/>
              <a:t>ঠ</a:t>
            </a:r>
            <a:r>
              <a:rPr altLang="en-US" sz="4000" lang="en-US"/>
              <a:t>,</a:t>
            </a:r>
            <a:r>
              <a:rPr altLang="en-US" sz="4000" lang="en-US"/>
              <a:t> </a:t>
            </a:r>
            <a:r>
              <a:rPr altLang="en-US" sz="4000" lang="en-US"/>
              <a:t>অধ</a:t>
            </a:r>
            <a:r>
              <a:rPr altLang="en-US" sz="4000" lang="en-US"/>
              <a:t>্য</a:t>
            </a:r>
            <a:r>
              <a:rPr altLang="en-US" sz="4000" lang="en-US"/>
              <a:t>া</a:t>
            </a:r>
            <a:r>
              <a:rPr altLang="en-US" sz="4000" lang="en-US"/>
              <a:t>য়</a:t>
            </a:r>
            <a:r>
              <a:rPr altLang="en-US" sz="4000" lang="en-US"/>
              <a:t>ঃ</a:t>
            </a:r>
            <a:r>
              <a:rPr altLang="en-US" sz="4000" lang="en-US"/>
              <a:t>১</a:t>
            </a:r>
            <a:r>
              <a:rPr altLang="en-US" sz="4000" lang="en-US"/>
              <a:t>,</a:t>
            </a:r>
            <a:r>
              <a:rPr altLang="en-US" sz="4000" lang="en-US"/>
              <a:t> </a:t>
            </a:r>
            <a:r>
              <a:rPr altLang="en-US" sz="4000" lang="en-US"/>
              <a:t>পাঠঃ</a:t>
            </a:r>
            <a:r>
              <a:rPr altLang="en-US" sz="4000" lang="en-US"/>
              <a:t> </a:t>
            </a:r>
            <a:r>
              <a:rPr altLang="en-US" sz="4000" lang="en-US"/>
              <a:t>২</a:t>
            </a:r>
            <a:endParaRPr lang="en-US"/>
          </a:p>
        </p:txBody>
      </p:sp>
    </p:spTree>
  </p:cSld>
  <p:clrMapOvr>
    <a:masterClrMapping/>
  </p:clrMapOvr>
  <p:transition spd="slow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/>
          <p:nvPr/>
        </p:nvSpPr>
        <p:spPr>
          <a:xfrm>
            <a:off x="437727" y="700879"/>
            <a:ext cx="8103519" cy="5404280"/>
          </a:xfrm>
          <a:prstGeom prst="hexagon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6000" lang="en-US"/>
              <a:t>উপকরন</a:t>
            </a:r>
            <a:r>
              <a:rPr altLang="en-US" sz="6000" lang="en-US"/>
              <a:t> </a:t>
            </a:r>
            <a:r>
              <a:rPr altLang="en-US" sz="6000" lang="en-US"/>
              <a:t>সমূহঃ</a:t>
            </a:r>
            <a:endParaRPr lang="en-US"/>
          </a:p>
        </p:txBody>
      </p:sp>
    </p:spTree>
  </p:cSld>
  <p:clrMapOvr>
    <a:masterClrMapping/>
  </p:clrMapOvr>
  <p:transition spd="slow">
    <p:split dir="out"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9693" y="258437"/>
            <a:ext cx="2698721" cy="2161100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262843" y="375619"/>
            <a:ext cx="2388420" cy="1831009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110287" y="141425"/>
            <a:ext cx="2619979" cy="1980281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21588800">
            <a:off x="1330940" y="3136259"/>
            <a:ext cx="2862664" cy="2339540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5003376" y="3131603"/>
            <a:ext cx="2972150" cy="320066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/>
          <p:nvPr/>
        </p:nvSpPr>
        <p:spPr>
          <a:xfrm>
            <a:off x="644350" y="706699"/>
            <a:ext cx="7682596" cy="5454410"/>
          </a:xfrm>
          <a:prstGeom prst="star5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কিছু</a:t>
            </a:r>
            <a:r>
              <a:rPr altLang="en-US" sz="4400" lang="en-US"/>
              <a:t> </a:t>
            </a:r>
            <a:r>
              <a:rPr altLang="en-US" sz="4400" lang="en-US"/>
              <a:t>ছবি</a:t>
            </a:r>
            <a:r>
              <a:rPr altLang="en-US" sz="4400" lang="en-US"/>
              <a:t> </a:t>
            </a:r>
            <a:r>
              <a:rPr altLang="en-US" sz="4400" lang="en-US"/>
              <a:t>দেখি--</a:t>
            </a:r>
            <a:endParaRPr sz="4400" lang="en-US"/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458474" y="351716"/>
            <a:ext cx="3814355" cy="2815427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95088" y="99549"/>
            <a:ext cx="3158818" cy="3329451"/>
          </a:xfrm>
          <a:prstGeom prst="rect"/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348034" y="3584015"/>
            <a:ext cx="3816623" cy="2852014"/>
          </a:xfrm>
          <a:prstGeom prst="rect"/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934390" y="3598599"/>
            <a:ext cx="3788707" cy="273539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2015-04-24T21:30:45Z</dcterms:created>
  <dcterms:modified xsi:type="dcterms:W3CDTF">2020-01-13T08:00:03Z</dcterms:modified>
</cp:coreProperties>
</file>