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7.jpg" ContentType="image/jpeg"/>
  <Override PartName="/ppt/media/image10.jpg" ContentType="image/jpeg"/>
  <Override PartName="/ppt/media/image17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60" r:id="rId4"/>
    <p:sldId id="259" r:id="rId5"/>
    <p:sldId id="284" r:id="rId6"/>
    <p:sldId id="286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5F1F-6640-497B-86A4-317A8C0A9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0DD4B-CFB8-4076-8B44-A9E4B15E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8EE85-6EE3-4568-B811-4E189345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330A5-7E1C-442A-A302-C249883C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DD68-B56D-4C88-BE09-7FBCBE37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0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99CD-3EB0-43D9-A461-1504ED67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C1560-68DD-4922-9286-66A350187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4A07-C357-49B5-AE17-818339D1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B7D3-3DAB-4F2C-B1BF-4A6A1D2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3EBB-D478-4C2E-8A21-DABA6EE1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53558-89E1-4441-9900-011CB7259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1CAAF-604F-47FB-B1B9-569A7442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8084C-77C3-4AA7-B736-71CB4D5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9691-4177-4935-841D-792D5459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3F26-7C1E-476D-9DB9-31FF8192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736A-5494-4BFF-AD9C-6A7CAE3F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FE16-90CE-4ECA-8F7C-626942CE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E31B-020F-4DE6-801C-916C3FF8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37839-6C35-4E0F-B217-92CDBF88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6DCB-5730-4706-8509-2D99FA3F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9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E219-4EB0-4306-BB0C-422D7241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2149-84CF-4246-801D-D3FEE5CC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0650B-4742-4781-A86D-39F974E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DE53-FFF5-4B37-A6CB-5E72BD5D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0435-B02C-4DBD-9FC8-F4C47A84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4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3251-828C-4CC4-AA92-07FE81B6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471B-EFBD-4052-8E89-D9107820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4AB66-9299-4E69-9AD7-9B9705C6D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6C883-21FE-432B-9B4C-31E927CE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D582A-CD5F-45A5-B284-1DE8BD8E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553FC-DB5D-4B99-AF4D-E8752FDE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4AA5-3785-4A8D-9FB9-DED991F6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1894-6C06-4AD5-B61F-A1DA7351B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2316-9707-4956-8A17-502842E38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CD733-5854-4C7D-84DD-443AF05B5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70FC2-EECF-4E68-A071-7D1451781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CDFE4-07D8-4FAE-A8B1-E4824E36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41558-97AE-47A5-A2A4-5D9C9737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6031A-E237-4340-8463-F39A64E3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0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D95E-F941-4CEC-B673-5055988C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38E45-1207-4FB5-B774-B787B740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C599B-6BDA-42C4-B3ED-1FBF640B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500DA-DA24-48B5-AE19-FF772A0F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1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74C7-B694-4868-965F-5584F972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5057E-C094-4C5C-A2A6-97B2A93B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439BF-7370-44B1-BFBE-15A454D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F70E-3A18-4921-A37F-BFC7EAE5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4CCC-D13A-4653-851F-6CF0A12F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2FC6F-D352-4A7F-B031-6242B5574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5C33C-2FF2-4588-AD69-D862E444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B93EB-21A3-4D31-B18F-CCE10150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301ED-1704-4011-8F51-C27F27BE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1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87A6-8F58-43E1-B30A-F3187779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ACA4D-97FA-43CF-B5F0-6B6F140AC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1B22A-CB83-47DA-A07B-47BF6AA8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D89DA-7489-499C-8234-FC0DDB90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0219D-3087-4992-A9BD-47364997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4D40E-3B39-4C0A-8A0B-CE2B0561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68E0A-6161-445B-AE3B-433B794D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C27B2-24E0-4476-B4F5-AA236EBC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68DB4-3105-4DD7-97E9-E1A8E8833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8266-91AE-4B67-A779-2CE4FE5FF44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41E26-0940-4F07-9169-6D8120CD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E508-6766-4A7F-8A2D-0080D7CCD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94E1-0DEC-4DDE-B188-824C785F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678509"/>
            <a:ext cx="6203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23E7-0A2D-45DB-81A1-E5324AD92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0"/>
            <a:ext cx="57067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32EA8-760A-4903-B00E-726F1550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828800"/>
            <a:ext cx="5992838" cy="47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091" y="750923"/>
            <a:ext cx="419080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জোড়ায়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11035"/>
          <a:stretch/>
        </p:blipFill>
        <p:spPr>
          <a:xfrm>
            <a:off x="6456218" y="2133215"/>
            <a:ext cx="4289872" cy="347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5149" y="2133215"/>
            <a:ext cx="5490124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শিক্ষার্থীদের জোড়ায় ভাগ করে দিব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জোড়ায় একজন পড়বে অন্যজন শুনবে।এভাবে প্রতি জোড়ায় ছড়াটি অনুশীলন করাবো।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0" y="637444"/>
            <a:ext cx="2603500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997" y="2151120"/>
            <a:ext cx="4652682" cy="353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শিক্ষার্থীদের কয়েকটি দলে ভাগ করে দিব।তারপর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শুনতে বলব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আবৃত্তি করবে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2151120"/>
            <a:ext cx="4653974" cy="353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9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555" y="828940"/>
            <a:ext cx="18638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7" y="2719832"/>
            <a:ext cx="6082143" cy="110799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 defTabSz="990393">
              <a:buFont typeface="Wingdings" panose="05000000000000000000" pitchFamily="2" charset="2"/>
              <a:buChar char="Ø"/>
            </a:pP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ছড়াটি আবৃত্তি করো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624" y="305720"/>
            <a:ext cx="1536700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একক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47" y="643614"/>
            <a:ext cx="977454" cy="1293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AA748-8CBE-4859-9867-B3F6E134A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275490"/>
            <a:ext cx="4918364" cy="43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555" y="828940"/>
            <a:ext cx="18638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437" y="106017"/>
            <a:ext cx="1607127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দলীয়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37" y="2637377"/>
            <a:ext cx="568770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 করো।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2" y="828939"/>
            <a:ext cx="2473446" cy="106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B5191-8380-43CC-BCDC-B41FA472A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29" y="629238"/>
            <a:ext cx="4756315" cy="58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645900"/>
            <a:ext cx="447352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নিরাময়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মূলক ব্যবস্থা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8BEA5-9EEB-4649-820A-AB42EF5A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0"/>
            <a:ext cx="562275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4CF43-80FC-4542-8D5C-62959BDB8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638300"/>
            <a:ext cx="5828713" cy="48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768505"/>
            <a:ext cx="679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CA364-1AF3-4D09-B865-07719700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4" y="0"/>
            <a:ext cx="503154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AAD3C-A764-4B9F-A886-643066F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452256"/>
            <a:ext cx="5957454" cy="41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465" y="1430635"/>
            <a:ext cx="5049394" cy="2800767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নূরুদ্দিন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কাচিরগাতি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বিদ্যালয়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বিশ্বম্ভরপুর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সুনামগঞ্জ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599638"/>
            <a:ext cx="347940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উপস্থাপনায়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AF6DF-FD12-414D-86BE-81AB2CAA677F}"/>
              </a:ext>
            </a:extLst>
          </p:cNvPr>
          <p:cNvSpPr txBox="1"/>
          <p:nvPr/>
        </p:nvSpPr>
        <p:spPr>
          <a:xfrm>
            <a:off x="7835705" y="598659"/>
            <a:ext cx="3615396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719C5-D8D6-4B62-A283-A73A643B576C}"/>
              </a:ext>
            </a:extLst>
          </p:cNvPr>
          <p:cNvSpPr txBox="1"/>
          <p:nvPr/>
        </p:nvSpPr>
        <p:spPr>
          <a:xfrm>
            <a:off x="6682153" y="1601204"/>
            <a:ext cx="4768947" cy="4839768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২০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 defTabSz="990393"/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২/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39762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4300" y="635000"/>
            <a:ext cx="690871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7200" b="1" dirty="0" err="1">
                <a:ln/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7200" b="1" dirty="0">
                <a:ln/>
                <a:latin typeface="NikoshBAN" pitchFamily="2" charset="0"/>
                <a:cs typeface="NikoshBAN" pitchFamily="2" charset="0"/>
              </a:rPr>
              <a:t> পড়ব</a:t>
            </a:r>
            <a:r>
              <a:rPr lang="bn-BD" sz="8800" b="1" dirty="0">
                <a:ln/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0216" y="2098084"/>
            <a:ext cx="16241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703" y="3585015"/>
            <a:ext cx="107515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</a:t>
            </a:r>
            <a:endParaRPr lang="bn-IN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চাঁদ মামা এর ছবির ফলাফল">
            <a:extLst>
              <a:ext uri="{FF2B5EF4-FFF2-40B4-BE49-F238E27FC236}">
                <a16:creationId xmlns:a16="http://schemas.microsoft.com/office/drawing/2014/main" id="{B0FFACC4-6B70-4141-8FF0-CCABDD45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" y="635000"/>
            <a:ext cx="2841969" cy="22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চাঁদ এর ছবির ফলাফল">
            <a:extLst>
              <a:ext uri="{FF2B5EF4-FFF2-40B4-BE49-F238E27FC236}">
                <a16:creationId xmlns:a16="http://schemas.microsoft.com/office/drawing/2014/main" id="{4AA145AB-DB2E-46BA-B1A3-F2BD8526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64" y="4475018"/>
            <a:ext cx="2964871" cy="21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33020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238" y="2776449"/>
            <a:ext cx="7710685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defTabSz="990393">
              <a:buFont typeface="Wingdings" panose="05000000000000000000" pitchFamily="2" charset="2"/>
              <a:buChar char="q"/>
            </a:pP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defTabSz="990393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defTabSz="990393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3286" y="183493"/>
            <a:ext cx="2929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 ও বলো </a:t>
            </a:r>
          </a:p>
        </p:txBody>
      </p:sp>
      <p:pic>
        <p:nvPicPr>
          <p:cNvPr id="1026" name="Picture 2" descr="চাঁদ মামা এর ছবির ফলাফল">
            <a:extLst>
              <a:ext uri="{FF2B5EF4-FFF2-40B4-BE49-F238E27FC236}">
                <a16:creationId xmlns:a16="http://schemas.microsoft.com/office/drawing/2014/main" id="{0B878562-AF63-4ECC-9BF5-78A166E2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09" y="288694"/>
            <a:ext cx="4533762" cy="62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C7FFE-5C45-498F-943E-6CF068D7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069145"/>
            <a:ext cx="6644640" cy="55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327" y="978236"/>
            <a:ext cx="816263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ভিডিও দেখি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7F00C6E-EEA6-4A2C-A6E0-E00DC2886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Download </a:t>
            </a:r>
            <a:r>
              <a:rPr lang="en-US" dirty="0" err="1"/>
              <a:t>করা</a:t>
            </a:r>
            <a:r>
              <a:rPr lang="en-US" dirty="0"/>
              <a:t> 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দেখানা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33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90" y="914400"/>
            <a:ext cx="543012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বই এর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494FC-63F1-4756-972A-C279E6D03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270164"/>
            <a:ext cx="5486399" cy="64215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A5D8FA-8BA1-491B-B3EE-F2FCF8B5D29B}"/>
              </a:ext>
            </a:extLst>
          </p:cNvPr>
          <p:cNvSpPr/>
          <p:nvPr/>
        </p:nvSpPr>
        <p:spPr>
          <a:xfrm>
            <a:off x="581185" y="2223655"/>
            <a:ext cx="4572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সহায়িকা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নং-২ ,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</a:t>
            </a:r>
            <a:r>
              <a:rPr lang="as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</a:t>
            </a:r>
            <a:r>
              <a:rPr lang="as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591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972" y="183776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4267" y="649279"/>
            <a:ext cx="1838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endParaRPr lang="bn-IN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7260" y="389428"/>
            <a:ext cx="2831224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চাঁদ মামা এর ছবির ফলাফল">
            <a:extLst>
              <a:ext uri="{FF2B5EF4-FFF2-40B4-BE49-F238E27FC236}">
                <a16:creationId xmlns:a16="http://schemas.microsoft.com/office/drawing/2014/main" id="{F9E0256C-08C8-471C-A38B-25D6F5B3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1114782"/>
            <a:ext cx="5223162" cy="545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চাঁদ মামা এর ছবির ফলাফল">
            <a:extLst>
              <a:ext uri="{FF2B5EF4-FFF2-40B4-BE49-F238E27FC236}">
                <a16:creationId xmlns:a16="http://schemas.microsoft.com/office/drawing/2014/main" id="{A3D1C460-2A6C-463D-A474-611005D8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418721"/>
            <a:ext cx="5472544" cy="50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729" y="6915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D3935-3757-4E9C-8915-2D9A8878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1820141"/>
            <a:ext cx="4128653" cy="4907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40491-3056-4D9F-9518-FD448229A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3" y="1925783"/>
            <a:ext cx="4128654" cy="46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27</cp:revision>
  <dcterms:created xsi:type="dcterms:W3CDTF">2020-01-12T14:14:55Z</dcterms:created>
  <dcterms:modified xsi:type="dcterms:W3CDTF">2020-01-13T17:44:27Z</dcterms:modified>
</cp:coreProperties>
</file>