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3" r:id="rId6"/>
    <p:sldId id="266" r:id="rId7"/>
    <p:sldId id="267" r:id="rId8"/>
    <p:sldId id="264" r:id="rId9"/>
    <p:sldId id="268" r:id="rId10"/>
    <p:sldId id="284" r:id="rId11"/>
    <p:sldId id="272" r:id="rId12"/>
    <p:sldId id="269" r:id="rId13"/>
    <p:sldId id="275" r:id="rId14"/>
    <p:sldId id="270" r:id="rId15"/>
    <p:sldId id="271" r:id="rId16"/>
    <p:sldId id="273" r:id="rId17"/>
    <p:sldId id="276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33F92-AAA2-41A9-87EA-76F44465FD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FD71361-66B3-4378-AEB9-D88BDCAC6661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গবেষক</a:t>
          </a:r>
          <a:r>
            <a:rPr lang="bn-BD" sz="2800" dirty="0" smtClean="0"/>
            <a:t> </a:t>
          </a:r>
          <a:endParaRPr lang="en-US" sz="2800" dirty="0"/>
        </a:p>
      </dgm:t>
    </dgm:pt>
    <dgm:pt modelId="{44438E67-52B1-4CE4-A4F5-8A87451C4181}" type="parTrans" cxnId="{9BB5624C-AF18-4CF3-ADFF-4EE88D461908}">
      <dgm:prSet/>
      <dgm:spPr/>
      <dgm:t>
        <a:bodyPr/>
        <a:lstStyle/>
        <a:p>
          <a:endParaRPr lang="en-US"/>
        </a:p>
      </dgm:t>
    </dgm:pt>
    <dgm:pt modelId="{6F09337F-D056-4536-B5FF-165FF3F4EE51}" type="sibTrans" cxnId="{9BB5624C-AF18-4CF3-ADFF-4EE88D461908}">
      <dgm:prSet/>
      <dgm:spPr/>
      <dgm:t>
        <a:bodyPr/>
        <a:lstStyle/>
        <a:p>
          <a:endParaRPr lang="en-US"/>
        </a:p>
      </dgm:t>
    </dgm:pt>
    <dgm:pt modelId="{E70AC938-BA49-4150-A220-FEF9C00CF30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6600" dirty="0" smtClean="0">
              <a:latin typeface="NikoshBAN" pitchFamily="2" charset="0"/>
              <a:cs typeface="NikoshBAN" pitchFamily="2" charset="0"/>
            </a:rPr>
            <a:t>  </a:t>
          </a:r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110AB58E-5F90-49B3-8585-AD539C79F385}" type="parTrans" cxnId="{ECCADE78-E00B-4C29-935E-839C1B2BDC81}">
      <dgm:prSet/>
      <dgm:spPr/>
      <dgm:t>
        <a:bodyPr/>
        <a:lstStyle/>
        <a:p>
          <a:endParaRPr lang="en-US"/>
        </a:p>
      </dgm:t>
    </dgm:pt>
    <dgm:pt modelId="{DBEAAF2C-B3B4-45C7-8E88-9FC244815B7E}" type="sibTrans" cxnId="{ECCADE78-E00B-4C29-935E-839C1B2BDC81}">
      <dgm:prSet/>
      <dgm:spPr/>
      <dgm:t>
        <a:bodyPr/>
        <a:lstStyle/>
        <a:p>
          <a:endParaRPr lang="en-US"/>
        </a:p>
      </dgm:t>
    </dgm:pt>
    <dgm:pt modelId="{9C53B531-6E6B-4B0E-8C8D-3794E4B6F5B6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যিনি গবেষণা করেন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F37C8CB-B6A1-488B-9205-4AB322F80E54}" type="parTrans" cxnId="{E44E2E0E-1825-4A94-B713-E9A28B9B8E4D}">
      <dgm:prSet/>
      <dgm:spPr/>
      <dgm:t>
        <a:bodyPr/>
        <a:lstStyle/>
        <a:p>
          <a:endParaRPr lang="en-US"/>
        </a:p>
      </dgm:t>
    </dgm:pt>
    <dgm:pt modelId="{AA7BF393-26E7-4249-B674-D6F792F5812F}" type="sibTrans" cxnId="{E44E2E0E-1825-4A94-B713-E9A28B9B8E4D}">
      <dgm:prSet/>
      <dgm:spPr/>
      <dgm:t>
        <a:bodyPr/>
        <a:lstStyle/>
        <a:p>
          <a:endParaRPr lang="en-US"/>
        </a:p>
      </dgm:t>
    </dgm:pt>
    <dgm:pt modelId="{B700D6B1-6061-411A-90FE-0E3D9C894B15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গবেষক সব সময় নতুন কিছু আবিস্কার করার চেসঠা করেন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FC549EB-C2D7-43E0-9A4A-240A7B4D269D}" type="parTrans" cxnId="{017584CE-6F17-4C03-9436-6E2C6C0D8E4D}">
      <dgm:prSet/>
      <dgm:spPr/>
      <dgm:t>
        <a:bodyPr/>
        <a:lstStyle/>
        <a:p>
          <a:endParaRPr lang="en-US"/>
        </a:p>
      </dgm:t>
    </dgm:pt>
    <dgm:pt modelId="{4A287DDE-B7EB-4D6F-9579-3F8358E12E57}" type="sibTrans" cxnId="{017584CE-6F17-4C03-9436-6E2C6C0D8E4D}">
      <dgm:prSet/>
      <dgm:spPr/>
      <dgm:t>
        <a:bodyPr/>
        <a:lstStyle/>
        <a:p>
          <a:endParaRPr lang="en-US"/>
        </a:p>
      </dgm:t>
    </dgm:pt>
    <dgm:pt modelId="{EAF0D80B-9703-43AE-933D-B6905F5B6F57}" type="pres">
      <dgm:prSet presAssocID="{D8633F92-AAA2-41A9-87EA-76F44465FDA8}" presName="CompostProcess" presStyleCnt="0">
        <dgm:presLayoutVars>
          <dgm:dir/>
          <dgm:resizeHandles val="exact"/>
        </dgm:presLayoutVars>
      </dgm:prSet>
      <dgm:spPr/>
    </dgm:pt>
    <dgm:pt modelId="{6B68CDC3-FEFB-4E5F-B6C2-D84927B493B4}" type="pres">
      <dgm:prSet presAssocID="{D8633F92-AAA2-41A9-87EA-76F44465FDA8}" presName="arrow" presStyleLbl="bgShp" presStyleIdx="0" presStyleCnt="1"/>
      <dgm:spPr/>
    </dgm:pt>
    <dgm:pt modelId="{82DAA96A-CBF4-4E04-B684-655D6A0CD068}" type="pres">
      <dgm:prSet presAssocID="{D8633F92-AAA2-41A9-87EA-76F44465FDA8}" presName="linearProcess" presStyleCnt="0"/>
      <dgm:spPr/>
    </dgm:pt>
    <dgm:pt modelId="{45B40950-CD1E-4AEA-867C-2D3492727D5A}" type="pres">
      <dgm:prSet presAssocID="{8FD71361-66B3-4378-AEB9-D88BDCAC6661}" presName="textNode" presStyleLbl="node1" presStyleIdx="0" presStyleCnt="4" custLinFactX="10077" custLinFactNeighborX="100000" custLinFactNeighborY="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899E9-CB06-429E-ADB7-8FEB13C34AE4}" type="pres">
      <dgm:prSet presAssocID="{6F09337F-D056-4536-B5FF-165FF3F4EE51}" presName="sibTrans" presStyleCnt="0"/>
      <dgm:spPr/>
    </dgm:pt>
    <dgm:pt modelId="{74538CEC-5E72-4951-AC5D-1FA8106892EC}" type="pres">
      <dgm:prSet presAssocID="{E70AC938-BA49-4150-A220-FEF9C00CF30C}" presName="textNode" presStyleLbl="node1" presStyleIdx="1" presStyleCnt="4" custScaleX="112819" custScaleY="98117" custLinFactNeighborX="63220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8ECCF-91B5-4F0D-8333-6316EC39AD8F}" type="pres">
      <dgm:prSet presAssocID="{DBEAAF2C-B3B4-45C7-8E88-9FC244815B7E}" presName="sibTrans" presStyleCnt="0"/>
      <dgm:spPr/>
    </dgm:pt>
    <dgm:pt modelId="{709658A6-5F60-4119-910F-B981AADA85F6}" type="pres">
      <dgm:prSet presAssocID="{9C53B531-6E6B-4B0E-8C8D-3794E4B6F5B6}" presName="textNode" presStyleLbl="node1" presStyleIdx="2" presStyleCnt="4" custLinFactNeighborX="27328" custLinFactNeighborY="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A7394-70B0-4264-B7C8-EB16C6CAB1D6}" type="pres">
      <dgm:prSet presAssocID="{AA7BF393-26E7-4249-B674-D6F792F5812F}" presName="sibTrans" presStyleCnt="0"/>
      <dgm:spPr/>
    </dgm:pt>
    <dgm:pt modelId="{FF6ED479-873E-462C-B9D8-D2C2AF62613D}" type="pres">
      <dgm:prSet presAssocID="{B700D6B1-6061-411A-90FE-0E3D9C894B15}" presName="textNode" presStyleLbl="node1" presStyleIdx="3" presStyleCnt="4" custScaleX="81921" custLinFactNeighborX="-70592" custLinFactNeighborY="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6D911-9284-4D42-8745-A9F814AEC956}" type="presOf" srcId="{9C53B531-6E6B-4B0E-8C8D-3794E4B6F5B6}" destId="{709658A6-5F60-4119-910F-B981AADA85F6}" srcOrd="0" destOrd="0" presId="urn:microsoft.com/office/officeart/2005/8/layout/hProcess9"/>
    <dgm:cxn modelId="{017584CE-6F17-4C03-9436-6E2C6C0D8E4D}" srcId="{D8633F92-AAA2-41A9-87EA-76F44465FDA8}" destId="{B700D6B1-6061-411A-90FE-0E3D9C894B15}" srcOrd="3" destOrd="0" parTransId="{CFC549EB-C2D7-43E0-9A4A-240A7B4D269D}" sibTransId="{4A287DDE-B7EB-4D6F-9579-3F8358E12E57}"/>
    <dgm:cxn modelId="{5BFE42C1-889C-4EDF-83E4-7C1C9879473C}" type="presOf" srcId="{8FD71361-66B3-4378-AEB9-D88BDCAC6661}" destId="{45B40950-CD1E-4AEA-867C-2D3492727D5A}" srcOrd="0" destOrd="0" presId="urn:microsoft.com/office/officeart/2005/8/layout/hProcess9"/>
    <dgm:cxn modelId="{0FD5E8B8-7FF7-4591-A49C-B261858F67F7}" type="presOf" srcId="{D8633F92-AAA2-41A9-87EA-76F44465FDA8}" destId="{EAF0D80B-9703-43AE-933D-B6905F5B6F57}" srcOrd="0" destOrd="0" presId="urn:microsoft.com/office/officeart/2005/8/layout/hProcess9"/>
    <dgm:cxn modelId="{ECCADE78-E00B-4C29-935E-839C1B2BDC81}" srcId="{D8633F92-AAA2-41A9-87EA-76F44465FDA8}" destId="{E70AC938-BA49-4150-A220-FEF9C00CF30C}" srcOrd="1" destOrd="0" parTransId="{110AB58E-5F90-49B3-8585-AD539C79F385}" sibTransId="{DBEAAF2C-B3B4-45C7-8E88-9FC244815B7E}"/>
    <dgm:cxn modelId="{936A472F-3B37-4B36-9E5C-C40A2353A06D}" type="presOf" srcId="{B700D6B1-6061-411A-90FE-0E3D9C894B15}" destId="{FF6ED479-873E-462C-B9D8-D2C2AF62613D}" srcOrd="0" destOrd="0" presId="urn:microsoft.com/office/officeart/2005/8/layout/hProcess9"/>
    <dgm:cxn modelId="{54E5B35C-8DE0-4C3D-AD2C-1F1446BCE879}" type="presOf" srcId="{E70AC938-BA49-4150-A220-FEF9C00CF30C}" destId="{74538CEC-5E72-4951-AC5D-1FA8106892EC}" srcOrd="0" destOrd="0" presId="urn:microsoft.com/office/officeart/2005/8/layout/hProcess9"/>
    <dgm:cxn modelId="{E44E2E0E-1825-4A94-B713-E9A28B9B8E4D}" srcId="{D8633F92-AAA2-41A9-87EA-76F44465FDA8}" destId="{9C53B531-6E6B-4B0E-8C8D-3794E4B6F5B6}" srcOrd="2" destOrd="0" parTransId="{BF37C8CB-B6A1-488B-9205-4AB322F80E54}" sibTransId="{AA7BF393-26E7-4249-B674-D6F792F5812F}"/>
    <dgm:cxn modelId="{9BB5624C-AF18-4CF3-ADFF-4EE88D461908}" srcId="{D8633F92-AAA2-41A9-87EA-76F44465FDA8}" destId="{8FD71361-66B3-4378-AEB9-D88BDCAC6661}" srcOrd="0" destOrd="0" parTransId="{44438E67-52B1-4CE4-A4F5-8A87451C4181}" sibTransId="{6F09337F-D056-4536-B5FF-165FF3F4EE51}"/>
    <dgm:cxn modelId="{36549CA7-A4FC-4980-BF01-11FCD752848C}" type="presParOf" srcId="{EAF0D80B-9703-43AE-933D-B6905F5B6F57}" destId="{6B68CDC3-FEFB-4E5F-B6C2-D84927B493B4}" srcOrd="0" destOrd="0" presId="urn:microsoft.com/office/officeart/2005/8/layout/hProcess9"/>
    <dgm:cxn modelId="{6A13CAFE-7AA8-415A-BFFF-795672EDC538}" type="presParOf" srcId="{EAF0D80B-9703-43AE-933D-B6905F5B6F57}" destId="{82DAA96A-CBF4-4E04-B684-655D6A0CD068}" srcOrd="1" destOrd="0" presId="urn:microsoft.com/office/officeart/2005/8/layout/hProcess9"/>
    <dgm:cxn modelId="{07D8C2F5-2C09-410B-97B5-E6F30B1C9EED}" type="presParOf" srcId="{82DAA96A-CBF4-4E04-B684-655D6A0CD068}" destId="{45B40950-CD1E-4AEA-867C-2D3492727D5A}" srcOrd="0" destOrd="0" presId="urn:microsoft.com/office/officeart/2005/8/layout/hProcess9"/>
    <dgm:cxn modelId="{04311069-00F2-413A-AC55-01E650F55ABD}" type="presParOf" srcId="{82DAA96A-CBF4-4E04-B684-655D6A0CD068}" destId="{CE8899E9-CB06-429E-ADB7-8FEB13C34AE4}" srcOrd="1" destOrd="0" presId="urn:microsoft.com/office/officeart/2005/8/layout/hProcess9"/>
    <dgm:cxn modelId="{FF7D2E70-C19B-4FC2-AFA2-F25FEA14337F}" type="presParOf" srcId="{82DAA96A-CBF4-4E04-B684-655D6A0CD068}" destId="{74538CEC-5E72-4951-AC5D-1FA8106892EC}" srcOrd="2" destOrd="0" presId="urn:microsoft.com/office/officeart/2005/8/layout/hProcess9"/>
    <dgm:cxn modelId="{D3B065BC-F926-479E-9EBE-D0EE8E6E3CDC}" type="presParOf" srcId="{82DAA96A-CBF4-4E04-B684-655D6A0CD068}" destId="{5628ECCF-91B5-4F0D-8333-6316EC39AD8F}" srcOrd="3" destOrd="0" presId="urn:microsoft.com/office/officeart/2005/8/layout/hProcess9"/>
    <dgm:cxn modelId="{4D7D0E72-C67C-4BDB-A2FC-7AF8F1D72B02}" type="presParOf" srcId="{82DAA96A-CBF4-4E04-B684-655D6A0CD068}" destId="{709658A6-5F60-4119-910F-B981AADA85F6}" srcOrd="4" destOrd="0" presId="urn:microsoft.com/office/officeart/2005/8/layout/hProcess9"/>
    <dgm:cxn modelId="{1B202EEA-FC4B-41EA-90AE-E17D7746DEC0}" type="presParOf" srcId="{82DAA96A-CBF4-4E04-B684-655D6A0CD068}" destId="{E4AA7394-70B0-4264-B7C8-EB16C6CAB1D6}" srcOrd="5" destOrd="0" presId="urn:microsoft.com/office/officeart/2005/8/layout/hProcess9"/>
    <dgm:cxn modelId="{249EB107-809D-4697-8804-148A67A150C0}" type="presParOf" srcId="{82DAA96A-CBF4-4E04-B684-655D6A0CD068}" destId="{FF6ED479-873E-462C-B9D8-D2C2AF62613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BE081-7B65-42B2-984B-A51EECEAE723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F050D-B6B0-4F9B-BCCE-60138A9B1240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 dirty="0"/>
        </a:p>
      </dgm:t>
    </dgm:pt>
    <dgm:pt modelId="{8F2C3AE3-C0D4-44FC-82F8-F2675386CBAD}" type="parTrans" cxnId="{5E064EFA-5AAD-4874-99A7-2CC641A26782}">
      <dgm:prSet/>
      <dgm:spPr/>
      <dgm:t>
        <a:bodyPr/>
        <a:lstStyle/>
        <a:p>
          <a:endParaRPr lang="en-US"/>
        </a:p>
      </dgm:t>
    </dgm:pt>
    <dgm:pt modelId="{2E5D43E3-EEA4-4A00-9230-E67D2C049D5D}" type="sibTrans" cxnId="{5E064EFA-5AAD-4874-99A7-2CC641A26782}">
      <dgm:prSet/>
      <dgm:spPr/>
      <dgm:t>
        <a:bodyPr/>
        <a:lstStyle/>
        <a:p>
          <a:endParaRPr lang="en-US"/>
        </a:p>
      </dgm:t>
    </dgm:pt>
    <dgm:pt modelId="{EBBE6A48-B57C-4EE4-B4DC-FDCE4BC7FC95}">
      <dgm:prSet phldrT="[Text]" custT="1"/>
      <dgm:spPr/>
      <dgm:t>
        <a:bodyPr/>
        <a:lstStyle/>
        <a:p>
          <a:pPr algn="l"/>
          <a:r>
            <a:rPr lang="bn-BD" sz="4400" dirty="0" smtClean="0"/>
            <a:t>ত</a:t>
          </a:r>
        </a:p>
        <a:p>
          <a:pPr algn="l"/>
          <a:r>
            <a:rPr lang="bn-BD" sz="4400" dirty="0" smtClean="0"/>
            <a:t>র                                    ঙ্গ</a:t>
          </a:r>
          <a:endParaRPr lang="en-US" sz="4400" dirty="0"/>
        </a:p>
      </dgm:t>
    </dgm:pt>
    <dgm:pt modelId="{7280E0FA-BB5F-4786-B279-BC4C95F0905E}" type="parTrans" cxnId="{CED5EF46-0D07-4951-89AA-32D7090C015E}">
      <dgm:prSet/>
      <dgm:spPr/>
      <dgm:t>
        <a:bodyPr/>
        <a:lstStyle/>
        <a:p>
          <a:endParaRPr lang="en-US"/>
        </a:p>
      </dgm:t>
    </dgm:pt>
    <dgm:pt modelId="{017B1874-5728-4096-B1F9-69CF3F3072E3}" type="sibTrans" cxnId="{CED5EF46-0D07-4951-89AA-32D7090C015E}">
      <dgm:prSet/>
      <dgm:spPr/>
      <dgm:t>
        <a:bodyPr/>
        <a:lstStyle/>
        <a:p>
          <a:endParaRPr lang="en-US"/>
        </a:p>
      </dgm:t>
    </dgm:pt>
    <dgm:pt modelId="{A7441F28-D57E-46D6-A0BC-892917F79A4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12C31CC8-EDF4-43D3-949D-65B8A2C83747}" type="parTrans" cxnId="{C4CDD435-106B-446B-9616-70852D58A1E6}">
      <dgm:prSet/>
      <dgm:spPr/>
      <dgm:t>
        <a:bodyPr/>
        <a:lstStyle/>
        <a:p>
          <a:endParaRPr lang="en-US"/>
        </a:p>
      </dgm:t>
    </dgm:pt>
    <dgm:pt modelId="{B92CA03A-AADE-418F-A021-A235A91DA61B}" type="sibTrans" cxnId="{C4CDD435-106B-446B-9616-70852D58A1E6}">
      <dgm:prSet/>
      <dgm:spPr/>
      <dgm:t>
        <a:bodyPr/>
        <a:lstStyle/>
        <a:p>
          <a:endParaRPr lang="en-US"/>
        </a:p>
      </dgm:t>
    </dgm:pt>
    <dgm:pt modelId="{2E81A6C8-20D8-4170-A760-99CA96159526}">
      <dgm:prSet phldrT="[Text]"/>
      <dgm:spPr/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6348BE46-BF30-401A-99ED-C79E2F61063D}" type="parTrans" cxnId="{5E69576A-D788-4B2E-9511-A03B12BB4B73}">
      <dgm:prSet/>
      <dgm:spPr/>
      <dgm:t>
        <a:bodyPr/>
        <a:lstStyle/>
        <a:p>
          <a:endParaRPr lang="en-US"/>
        </a:p>
      </dgm:t>
    </dgm:pt>
    <dgm:pt modelId="{1E264A8B-BBA0-479B-B97F-9AF4DE9E6DC0}" type="sibTrans" cxnId="{5E69576A-D788-4B2E-9511-A03B12BB4B73}">
      <dgm:prSet/>
      <dgm:spPr/>
      <dgm:t>
        <a:bodyPr/>
        <a:lstStyle/>
        <a:p>
          <a:endParaRPr lang="en-US"/>
        </a:p>
      </dgm:t>
    </dgm:pt>
    <dgm:pt modelId="{38B005E6-4CEE-4E37-8DC3-AB73F506BF63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F3C69138-A2A5-49F1-93E5-AFC507937052}" type="parTrans" cxnId="{E7EE81CD-2B79-42F5-8374-A03C05534DE9}">
      <dgm:prSet/>
      <dgm:spPr/>
      <dgm:t>
        <a:bodyPr/>
        <a:lstStyle/>
        <a:p>
          <a:endParaRPr lang="en-US"/>
        </a:p>
      </dgm:t>
    </dgm:pt>
    <dgm:pt modelId="{84770CAC-622D-4B18-8552-CF0BCBD21A6C}" type="sibTrans" cxnId="{E7EE81CD-2B79-42F5-8374-A03C05534DE9}">
      <dgm:prSet/>
      <dgm:spPr/>
      <dgm:t>
        <a:bodyPr/>
        <a:lstStyle/>
        <a:p>
          <a:endParaRPr lang="en-US"/>
        </a:p>
      </dgm:t>
    </dgm:pt>
    <dgm:pt modelId="{A358A871-00AB-44BE-9AFE-BB96F4C55231}">
      <dgm:prSet phldrT="[Text]"/>
      <dgm:spPr/>
      <dgm:t>
        <a:bodyPr/>
        <a:lstStyle/>
        <a:p>
          <a:r>
            <a:rPr lang="bn-BD" dirty="0" smtClean="0"/>
            <a:t>কোন কিছুর ঢেউ</a:t>
          </a:r>
          <a:endParaRPr lang="en-US" dirty="0"/>
        </a:p>
      </dgm:t>
    </dgm:pt>
    <dgm:pt modelId="{A7244645-897F-4FA7-B232-40760BA5D7A8}" type="parTrans" cxnId="{DA6FE1ED-95FD-40DE-AFBE-422386D81E7D}">
      <dgm:prSet/>
      <dgm:spPr/>
      <dgm:t>
        <a:bodyPr/>
        <a:lstStyle/>
        <a:p>
          <a:endParaRPr lang="en-US"/>
        </a:p>
      </dgm:t>
    </dgm:pt>
    <dgm:pt modelId="{8EFBC2AB-1354-4C4D-B270-09E21D4B5ACA}" type="sibTrans" cxnId="{DA6FE1ED-95FD-40DE-AFBE-422386D81E7D}">
      <dgm:prSet/>
      <dgm:spPr/>
      <dgm:t>
        <a:bodyPr/>
        <a:lstStyle/>
        <a:p>
          <a:endParaRPr lang="en-US"/>
        </a:p>
      </dgm:t>
    </dgm:pt>
    <dgm:pt modelId="{35C35744-2E5D-445D-BC4C-3B914893E83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 sz="1260" b="1" i="0" normalizeH="1" baseline="0" dirty="0">
            <a:latin typeface="NikoshBAN" pitchFamily="2" charset="0"/>
            <a:cs typeface="NikoshBAN" pitchFamily="2" charset="0"/>
          </a:endParaRPr>
        </a:p>
      </dgm:t>
    </dgm:pt>
    <dgm:pt modelId="{16C563EE-A529-4612-A6C5-7C99344F67FA}" type="parTrans" cxnId="{61E0826F-D178-4E85-84D0-435831226AB9}">
      <dgm:prSet/>
      <dgm:spPr/>
      <dgm:t>
        <a:bodyPr/>
        <a:lstStyle/>
        <a:p>
          <a:endParaRPr lang="en-US"/>
        </a:p>
      </dgm:t>
    </dgm:pt>
    <dgm:pt modelId="{FD359B74-E0B8-4EEC-BAF8-C7F87EDB97A4}" type="sibTrans" cxnId="{61E0826F-D178-4E85-84D0-435831226AB9}">
      <dgm:prSet/>
      <dgm:spPr/>
      <dgm:t>
        <a:bodyPr/>
        <a:lstStyle/>
        <a:p>
          <a:endParaRPr lang="en-US"/>
        </a:p>
      </dgm:t>
    </dgm:pt>
    <dgm:pt modelId="{468CC180-00AD-4F2F-AAAD-BCDD2C233778}" type="pres">
      <dgm:prSet presAssocID="{591BE081-7B65-42B2-984B-A51EECEAE7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DC8FF6-AAA9-4C7A-B70C-7B2483460E0C}" type="pres">
      <dgm:prSet presAssocID="{8A8F050D-B6B0-4F9B-BCCE-60138A9B1240}" presName="compositeNode" presStyleCnt="0">
        <dgm:presLayoutVars>
          <dgm:bulletEnabled val="1"/>
        </dgm:presLayoutVars>
      </dgm:prSet>
      <dgm:spPr/>
    </dgm:pt>
    <dgm:pt modelId="{B870878E-26C9-4C48-9B45-026EFA0DCE7C}" type="pres">
      <dgm:prSet presAssocID="{8A8F050D-B6B0-4F9B-BCCE-60138A9B1240}" presName="bgRect" presStyleLbl="node1" presStyleIdx="0" presStyleCnt="4" custScaleX="85174" custScaleY="156895" custLinFactNeighborX="-87" custLinFactNeighborY="-3681"/>
      <dgm:spPr/>
      <dgm:t>
        <a:bodyPr/>
        <a:lstStyle/>
        <a:p>
          <a:endParaRPr lang="en-US"/>
        </a:p>
      </dgm:t>
    </dgm:pt>
    <dgm:pt modelId="{04989935-8DAD-4C01-BE1A-F8E5551254D3}" type="pres">
      <dgm:prSet presAssocID="{8A8F050D-B6B0-4F9B-BCCE-60138A9B1240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6ACFA-8D60-44D4-A1CC-EE699AE4ACE8}" type="pres">
      <dgm:prSet presAssocID="{8A8F050D-B6B0-4F9B-BCCE-60138A9B124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A38D9-7D95-40E1-8F8C-22A601BC481E}" type="pres">
      <dgm:prSet presAssocID="{2E5D43E3-EEA4-4A00-9230-E67D2C049D5D}" presName="hSp" presStyleCnt="0"/>
      <dgm:spPr/>
    </dgm:pt>
    <dgm:pt modelId="{7F798B43-8756-40F7-BC17-C45D8CEDE325}" type="pres">
      <dgm:prSet presAssocID="{2E5D43E3-EEA4-4A00-9230-E67D2C049D5D}" presName="vProcSp" presStyleCnt="0"/>
      <dgm:spPr/>
    </dgm:pt>
    <dgm:pt modelId="{BA5D5F24-01D8-43E7-A637-BC5832D625A9}" type="pres">
      <dgm:prSet presAssocID="{2E5D43E3-EEA4-4A00-9230-E67D2C049D5D}" presName="vSp1" presStyleCnt="0"/>
      <dgm:spPr/>
    </dgm:pt>
    <dgm:pt modelId="{906E4874-7A48-4505-872E-FD752274C89D}" type="pres">
      <dgm:prSet presAssocID="{2E5D43E3-EEA4-4A00-9230-E67D2C049D5D}" presName="simulatedConn" presStyleLbl="solidFgAcc1" presStyleIdx="0" presStyleCnt="3"/>
      <dgm:spPr/>
    </dgm:pt>
    <dgm:pt modelId="{B00055E4-58ED-4715-A894-76B9C36B709F}" type="pres">
      <dgm:prSet presAssocID="{2E5D43E3-EEA4-4A00-9230-E67D2C049D5D}" presName="vSp2" presStyleCnt="0"/>
      <dgm:spPr/>
    </dgm:pt>
    <dgm:pt modelId="{88A94258-8A5F-4BC1-A4F2-803579FDD84C}" type="pres">
      <dgm:prSet presAssocID="{2E5D43E3-EEA4-4A00-9230-E67D2C049D5D}" presName="sibTrans" presStyleCnt="0"/>
      <dgm:spPr/>
    </dgm:pt>
    <dgm:pt modelId="{6E2E22CE-938D-42C4-BC4E-177E468001E5}" type="pres">
      <dgm:prSet presAssocID="{A7441F28-D57E-46D6-A0BC-892917F79A4D}" presName="compositeNode" presStyleCnt="0">
        <dgm:presLayoutVars>
          <dgm:bulletEnabled val="1"/>
        </dgm:presLayoutVars>
      </dgm:prSet>
      <dgm:spPr/>
    </dgm:pt>
    <dgm:pt modelId="{E57E3F0B-9A45-4A38-99FC-3D58395F3D44}" type="pres">
      <dgm:prSet presAssocID="{A7441F28-D57E-46D6-A0BC-892917F79A4D}" presName="bgRect" presStyleLbl="node1" presStyleIdx="1" presStyleCnt="4" custScaleY="158734"/>
      <dgm:spPr/>
      <dgm:t>
        <a:bodyPr/>
        <a:lstStyle/>
        <a:p>
          <a:endParaRPr lang="en-US"/>
        </a:p>
      </dgm:t>
    </dgm:pt>
    <dgm:pt modelId="{1959AD2F-C1B9-4B59-BDB8-97D10146647C}" type="pres">
      <dgm:prSet presAssocID="{A7441F28-D57E-46D6-A0BC-892917F79A4D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DF73-33E8-4CF5-A048-1A45890DB28A}" type="pres">
      <dgm:prSet presAssocID="{A7441F28-D57E-46D6-A0BC-892917F79A4D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BC16-82B3-44FC-AAEF-06D97EDEEB3E}" type="pres">
      <dgm:prSet presAssocID="{B92CA03A-AADE-418F-A021-A235A91DA61B}" presName="hSp" presStyleCnt="0"/>
      <dgm:spPr/>
    </dgm:pt>
    <dgm:pt modelId="{E538F939-605B-446F-AE8D-42665EBD56B3}" type="pres">
      <dgm:prSet presAssocID="{B92CA03A-AADE-418F-A021-A235A91DA61B}" presName="vProcSp" presStyleCnt="0"/>
      <dgm:spPr/>
    </dgm:pt>
    <dgm:pt modelId="{C3043B7F-AEA5-4600-ABB1-D9DE56B96061}" type="pres">
      <dgm:prSet presAssocID="{B92CA03A-AADE-418F-A021-A235A91DA61B}" presName="vSp1" presStyleCnt="0"/>
      <dgm:spPr/>
    </dgm:pt>
    <dgm:pt modelId="{913A8FD3-12A2-48D2-8964-47D2337EE2E0}" type="pres">
      <dgm:prSet presAssocID="{B92CA03A-AADE-418F-A021-A235A91DA61B}" presName="simulatedConn" presStyleLbl="solidFgAcc1" presStyleIdx="1" presStyleCnt="3"/>
      <dgm:spPr/>
    </dgm:pt>
    <dgm:pt modelId="{E6370EAE-BC64-41DC-A0E2-6ED522D6EF67}" type="pres">
      <dgm:prSet presAssocID="{B92CA03A-AADE-418F-A021-A235A91DA61B}" presName="vSp2" presStyleCnt="0"/>
      <dgm:spPr/>
    </dgm:pt>
    <dgm:pt modelId="{7DF2E9FE-8D9D-46E1-923F-F065B311B04A}" type="pres">
      <dgm:prSet presAssocID="{B92CA03A-AADE-418F-A021-A235A91DA61B}" presName="sibTrans" presStyleCnt="0"/>
      <dgm:spPr/>
    </dgm:pt>
    <dgm:pt modelId="{877BB363-553A-49C3-A584-B2AF8A492A0F}" type="pres">
      <dgm:prSet presAssocID="{38B005E6-4CEE-4E37-8DC3-AB73F506BF63}" presName="compositeNode" presStyleCnt="0">
        <dgm:presLayoutVars>
          <dgm:bulletEnabled val="1"/>
        </dgm:presLayoutVars>
      </dgm:prSet>
      <dgm:spPr/>
    </dgm:pt>
    <dgm:pt modelId="{421BD29F-DC9E-44AE-948F-3D2DA9CCB4C3}" type="pres">
      <dgm:prSet presAssocID="{38B005E6-4CEE-4E37-8DC3-AB73F506BF63}" presName="bgRect" presStyleLbl="node1" presStyleIdx="2" presStyleCnt="4" custScaleY="152509"/>
      <dgm:spPr/>
      <dgm:t>
        <a:bodyPr/>
        <a:lstStyle/>
        <a:p>
          <a:endParaRPr lang="en-US"/>
        </a:p>
      </dgm:t>
    </dgm:pt>
    <dgm:pt modelId="{D114DDFA-DD31-4C7B-8F70-06F40C57D6A0}" type="pres">
      <dgm:prSet presAssocID="{38B005E6-4CEE-4E37-8DC3-AB73F506BF63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A5DDF-CDAB-49B6-8456-E4AE505294CD}" type="pres">
      <dgm:prSet presAssocID="{38B005E6-4CEE-4E37-8DC3-AB73F506BF6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2CA74-7513-49EC-8520-B9A76A348ABD}" type="pres">
      <dgm:prSet presAssocID="{84770CAC-622D-4B18-8552-CF0BCBD21A6C}" presName="hSp" presStyleCnt="0"/>
      <dgm:spPr/>
    </dgm:pt>
    <dgm:pt modelId="{70E87D65-FFAA-46A9-AB24-D113A55EA3FC}" type="pres">
      <dgm:prSet presAssocID="{84770CAC-622D-4B18-8552-CF0BCBD21A6C}" presName="vProcSp" presStyleCnt="0"/>
      <dgm:spPr/>
    </dgm:pt>
    <dgm:pt modelId="{8AB8F8B2-438F-4C17-A11C-4832DA16A0CC}" type="pres">
      <dgm:prSet presAssocID="{84770CAC-622D-4B18-8552-CF0BCBD21A6C}" presName="vSp1" presStyleCnt="0"/>
      <dgm:spPr/>
    </dgm:pt>
    <dgm:pt modelId="{9A69826A-F45C-4A2A-B9BA-A5B10D6B54F8}" type="pres">
      <dgm:prSet presAssocID="{84770CAC-622D-4B18-8552-CF0BCBD21A6C}" presName="simulatedConn" presStyleLbl="solidFgAcc1" presStyleIdx="2" presStyleCnt="3"/>
      <dgm:spPr/>
    </dgm:pt>
    <dgm:pt modelId="{6754A709-3C8C-40EC-806F-9A1BFFE29C4D}" type="pres">
      <dgm:prSet presAssocID="{84770CAC-622D-4B18-8552-CF0BCBD21A6C}" presName="vSp2" presStyleCnt="0"/>
      <dgm:spPr/>
    </dgm:pt>
    <dgm:pt modelId="{5DF35B86-3BC0-40C7-B5F5-73153F33E2D2}" type="pres">
      <dgm:prSet presAssocID="{84770CAC-622D-4B18-8552-CF0BCBD21A6C}" presName="sibTrans" presStyleCnt="0"/>
      <dgm:spPr/>
    </dgm:pt>
    <dgm:pt modelId="{2B439CAD-DC40-4E59-ADA4-6E62A3B4FDA7}" type="pres">
      <dgm:prSet presAssocID="{35C35744-2E5D-445D-BC4C-3B914893E839}" presName="compositeNode" presStyleCnt="0">
        <dgm:presLayoutVars>
          <dgm:bulletEnabled val="1"/>
        </dgm:presLayoutVars>
      </dgm:prSet>
      <dgm:spPr/>
    </dgm:pt>
    <dgm:pt modelId="{FC90A363-0883-4471-AF41-5F51F9EEFFF9}" type="pres">
      <dgm:prSet presAssocID="{35C35744-2E5D-445D-BC4C-3B914893E839}" presName="bgRect" presStyleLbl="node1" presStyleIdx="3" presStyleCnt="4" custScaleY="158734"/>
      <dgm:spPr/>
      <dgm:t>
        <a:bodyPr/>
        <a:lstStyle/>
        <a:p>
          <a:endParaRPr lang="en-US"/>
        </a:p>
      </dgm:t>
    </dgm:pt>
    <dgm:pt modelId="{18248473-6C51-4616-B46D-5D06D382931F}" type="pres">
      <dgm:prSet presAssocID="{35C35744-2E5D-445D-BC4C-3B914893E839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F7BE4A-821E-469C-9DBB-D4F6E73670EA}" type="presOf" srcId="{8A8F050D-B6B0-4F9B-BCCE-60138A9B1240}" destId="{B870878E-26C9-4C48-9B45-026EFA0DCE7C}" srcOrd="0" destOrd="0" presId="urn:microsoft.com/office/officeart/2005/8/layout/hProcess7"/>
    <dgm:cxn modelId="{5E064EFA-5AAD-4874-99A7-2CC641A26782}" srcId="{591BE081-7B65-42B2-984B-A51EECEAE723}" destId="{8A8F050D-B6B0-4F9B-BCCE-60138A9B1240}" srcOrd="0" destOrd="0" parTransId="{8F2C3AE3-C0D4-44FC-82F8-F2675386CBAD}" sibTransId="{2E5D43E3-EEA4-4A00-9230-E67D2C049D5D}"/>
    <dgm:cxn modelId="{61E0826F-D178-4E85-84D0-435831226AB9}" srcId="{591BE081-7B65-42B2-984B-A51EECEAE723}" destId="{35C35744-2E5D-445D-BC4C-3B914893E839}" srcOrd="3" destOrd="0" parTransId="{16C563EE-A529-4612-A6C5-7C99344F67FA}" sibTransId="{FD359B74-E0B8-4EEC-BAF8-C7F87EDB97A4}"/>
    <dgm:cxn modelId="{E1EDE0EA-B1FF-4F2F-A298-D3224550D1C5}" type="presOf" srcId="{A358A871-00AB-44BE-9AFE-BB96F4C55231}" destId="{1E3A5DDF-CDAB-49B6-8456-E4AE505294CD}" srcOrd="0" destOrd="0" presId="urn:microsoft.com/office/officeart/2005/8/layout/hProcess7"/>
    <dgm:cxn modelId="{DA6FE1ED-95FD-40DE-AFBE-422386D81E7D}" srcId="{38B005E6-4CEE-4E37-8DC3-AB73F506BF63}" destId="{A358A871-00AB-44BE-9AFE-BB96F4C55231}" srcOrd="0" destOrd="0" parTransId="{A7244645-897F-4FA7-B232-40760BA5D7A8}" sibTransId="{8EFBC2AB-1354-4C4D-B270-09E21D4B5ACA}"/>
    <dgm:cxn modelId="{659FD5B7-6FDF-4950-874A-AA42F1FCBB25}" type="presOf" srcId="{8A8F050D-B6B0-4F9B-BCCE-60138A9B1240}" destId="{04989935-8DAD-4C01-BE1A-F8E5551254D3}" srcOrd="1" destOrd="0" presId="urn:microsoft.com/office/officeart/2005/8/layout/hProcess7"/>
    <dgm:cxn modelId="{523B6A9B-9361-4AB2-A412-7059C5EACC02}" type="presOf" srcId="{2E81A6C8-20D8-4170-A760-99CA96159526}" destId="{B127DF73-33E8-4CF5-A048-1A45890DB28A}" srcOrd="0" destOrd="0" presId="urn:microsoft.com/office/officeart/2005/8/layout/hProcess7"/>
    <dgm:cxn modelId="{19DA8FAD-874F-4F9B-9CC0-3633F9DBE373}" type="presOf" srcId="{35C35744-2E5D-445D-BC4C-3B914893E839}" destId="{FC90A363-0883-4471-AF41-5F51F9EEFFF9}" srcOrd="0" destOrd="0" presId="urn:microsoft.com/office/officeart/2005/8/layout/hProcess7"/>
    <dgm:cxn modelId="{0C23015A-97B9-4F10-9664-36089A3A0FF7}" type="presOf" srcId="{EBBE6A48-B57C-4EE4-B4DC-FDCE4BC7FC95}" destId="{C486ACFA-8D60-44D4-A1CC-EE699AE4ACE8}" srcOrd="0" destOrd="0" presId="urn:microsoft.com/office/officeart/2005/8/layout/hProcess7"/>
    <dgm:cxn modelId="{AD8E9B52-F4A9-444B-B311-68EA4DBC07F6}" type="presOf" srcId="{38B005E6-4CEE-4E37-8DC3-AB73F506BF63}" destId="{D114DDFA-DD31-4C7B-8F70-06F40C57D6A0}" srcOrd="1" destOrd="0" presId="urn:microsoft.com/office/officeart/2005/8/layout/hProcess7"/>
    <dgm:cxn modelId="{3BEE8C88-B50E-41E4-9002-CBB43D448719}" type="presOf" srcId="{38B005E6-4CEE-4E37-8DC3-AB73F506BF63}" destId="{421BD29F-DC9E-44AE-948F-3D2DA9CCB4C3}" srcOrd="0" destOrd="0" presId="urn:microsoft.com/office/officeart/2005/8/layout/hProcess7"/>
    <dgm:cxn modelId="{03ECD37D-32B5-4965-887A-588E5C7D20B9}" type="presOf" srcId="{591BE081-7B65-42B2-984B-A51EECEAE723}" destId="{468CC180-00AD-4F2F-AAAD-BCDD2C233778}" srcOrd="0" destOrd="0" presId="urn:microsoft.com/office/officeart/2005/8/layout/hProcess7"/>
    <dgm:cxn modelId="{784D9017-1A3B-4B5B-ACE2-27CCAE863A7B}" type="presOf" srcId="{A7441F28-D57E-46D6-A0BC-892917F79A4D}" destId="{1959AD2F-C1B9-4B59-BDB8-97D10146647C}" srcOrd="1" destOrd="0" presId="urn:microsoft.com/office/officeart/2005/8/layout/hProcess7"/>
    <dgm:cxn modelId="{CED5EF46-0D07-4951-89AA-32D7090C015E}" srcId="{8A8F050D-B6B0-4F9B-BCCE-60138A9B1240}" destId="{EBBE6A48-B57C-4EE4-B4DC-FDCE4BC7FC95}" srcOrd="0" destOrd="0" parTransId="{7280E0FA-BB5F-4786-B279-BC4C95F0905E}" sibTransId="{017B1874-5728-4096-B1F9-69CF3F3072E3}"/>
    <dgm:cxn modelId="{D54FC70A-0D74-4870-98AF-77441EE27404}" type="presOf" srcId="{A7441F28-D57E-46D6-A0BC-892917F79A4D}" destId="{E57E3F0B-9A45-4A38-99FC-3D58395F3D44}" srcOrd="0" destOrd="0" presId="urn:microsoft.com/office/officeart/2005/8/layout/hProcess7"/>
    <dgm:cxn modelId="{1EDA8B70-6D5A-4AAA-BC9D-B3A4A3ACB9A5}" type="presOf" srcId="{35C35744-2E5D-445D-BC4C-3B914893E839}" destId="{18248473-6C51-4616-B46D-5D06D382931F}" srcOrd="1" destOrd="0" presId="urn:microsoft.com/office/officeart/2005/8/layout/hProcess7"/>
    <dgm:cxn modelId="{E7EE81CD-2B79-42F5-8374-A03C05534DE9}" srcId="{591BE081-7B65-42B2-984B-A51EECEAE723}" destId="{38B005E6-4CEE-4E37-8DC3-AB73F506BF63}" srcOrd="2" destOrd="0" parTransId="{F3C69138-A2A5-49F1-93E5-AFC507937052}" sibTransId="{84770CAC-622D-4B18-8552-CF0BCBD21A6C}"/>
    <dgm:cxn modelId="{C4CDD435-106B-446B-9616-70852D58A1E6}" srcId="{591BE081-7B65-42B2-984B-A51EECEAE723}" destId="{A7441F28-D57E-46D6-A0BC-892917F79A4D}" srcOrd="1" destOrd="0" parTransId="{12C31CC8-EDF4-43D3-949D-65B8A2C83747}" sibTransId="{B92CA03A-AADE-418F-A021-A235A91DA61B}"/>
    <dgm:cxn modelId="{5E69576A-D788-4B2E-9511-A03B12BB4B73}" srcId="{A7441F28-D57E-46D6-A0BC-892917F79A4D}" destId="{2E81A6C8-20D8-4170-A760-99CA96159526}" srcOrd="0" destOrd="0" parTransId="{6348BE46-BF30-401A-99ED-C79E2F61063D}" sibTransId="{1E264A8B-BBA0-479B-B97F-9AF4DE9E6DC0}"/>
    <dgm:cxn modelId="{D43DF869-213F-4C13-AA6E-43A834AA2C5B}" type="presParOf" srcId="{468CC180-00AD-4F2F-AAAD-BCDD2C233778}" destId="{E8DC8FF6-AAA9-4C7A-B70C-7B2483460E0C}" srcOrd="0" destOrd="0" presId="urn:microsoft.com/office/officeart/2005/8/layout/hProcess7"/>
    <dgm:cxn modelId="{32110BFD-3D6E-4DC3-A6DC-EE05485CAD8C}" type="presParOf" srcId="{E8DC8FF6-AAA9-4C7A-B70C-7B2483460E0C}" destId="{B870878E-26C9-4C48-9B45-026EFA0DCE7C}" srcOrd="0" destOrd="0" presId="urn:microsoft.com/office/officeart/2005/8/layout/hProcess7"/>
    <dgm:cxn modelId="{4626DACC-5C56-49E0-A1C8-8A7491C70640}" type="presParOf" srcId="{E8DC8FF6-AAA9-4C7A-B70C-7B2483460E0C}" destId="{04989935-8DAD-4C01-BE1A-F8E5551254D3}" srcOrd="1" destOrd="0" presId="urn:microsoft.com/office/officeart/2005/8/layout/hProcess7"/>
    <dgm:cxn modelId="{2C11B189-B29A-4F58-BBA8-143A6674900E}" type="presParOf" srcId="{E8DC8FF6-AAA9-4C7A-B70C-7B2483460E0C}" destId="{C486ACFA-8D60-44D4-A1CC-EE699AE4ACE8}" srcOrd="2" destOrd="0" presId="urn:microsoft.com/office/officeart/2005/8/layout/hProcess7"/>
    <dgm:cxn modelId="{4A36410F-481E-4627-9D5A-AFC0D4672FFE}" type="presParOf" srcId="{468CC180-00AD-4F2F-AAAD-BCDD2C233778}" destId="{98FA38D9-7D95-40E1-8F8C-22A601BC481E}" srcOrd="1" destOrd="0" presId="urn:microsoft.com/office/officeart/2005/8/layout/hProcess7"/>
    <dgm:cxn modelId="{7AF400AB-BF04-4986-9343-80851499BD28}" type="presParOf" srcId="{468CC180-00AD-4F2F-AAAD-BCDD2C233778}" destId="{7F798B43-8756-40F7-BC17-C45D8CEDE325}" srcOrd="2" destOrd="0" presId="urn:microsoft.com/office/officeart/2005/8/layout/hProcess7"/>
    <dgm:cxn modelId="{3A24EA4F-0A9F-4938-B983-1BA8CF844165}" type="presParOf" srcId="{7F798B43-8756-40F7-BC17-C45D8CEDE325}" destId="{BA5D5F24-01D8-43E7-A637-BC5832D625A9}" srcOrd="0" destOrd="0" presId="urn:microsoft.com/office/officeart/2005/8/layout/hProcess7"/>
    <dgm:cxn modelId="{7BF7FF03-29D2-43CF-AF20-F9AAA7668627}" type="presParOf" srcId="{7F798B43-8756-40F7-BC17-C45D8CEDE325}" destId="{906E4874-7A48-4505-872E-FD752274C89D}" srcOrd="1" destOrd="0" presId="urn:microsoft.com/office/officeart/2005/8/layout/hProcess7"/>
    <dgm:cxn modelId="{95A0ED44-2398-46BD-A09C-2E4EB6FE3F71}" type="presParOf" srcId="{7F798B43-8756-40F7-BC17-C45D8CEDE325}" destId="{B00055E4-58ED-4715-A894-76B9C36B709F}" srcOrd="2" destOrd="0" presId="urn:microsoft.com/office/officeart/2005/8/layout/hProcess7"/>
    <dgm:cxn modelId="{7FB3C726-E7A2-4F30-8FEF-24A8F64F7216}" type="presParOf" srcId="{468CC180-00AD-4F2F-AAAD-BCDD2C233778}" destId="{88A94258-8A5F-4BC1-A4F2-803579FDD84C}" srcOrd="3" destOrd="0" presId="urn:microsoft.com/office/officeart/2005/8/layout/hProcess7"/>
    <dgm:cxn modelId="{5AFEBA7D-B09B-4198-BED1-DA39F7F54244}" type="presParOf" srcId="{468CC180-00AD-4F2F-AAAD-BCDD2C233778}" destId="{6E2E22CE-938D-42C4-BC4E-177E468001E5}" srcOrd="4" destOrd="0" presId="urn:microsoft.com/office/officeart/2005/8/layout/hProcess7"/>
    <dgm:cxn modelId="{9FDE8EC8-D9E7-478D-9828-2F325BF5AABE}" type="presParOf" srcId="{6E2E22CE-938D-42C4-BC4E-177E468001E5}" destId="{E57E3F0B-9A45-4A38-99FC-3D58395F3D44}" srcOrd="0" destOrd="0" presId="urn:microsoft.com/office/officeart/2005/8/layout/hProcess7"/>
    <dgm:cxn modelId="{CC10D83D-190A-4836-8745-814994DBA214}" type="presParOf" srcId="{6E2E22CE-938D-42C4-BC4E-177E468001E5}" destId="{1959AD2F-C1B9-4B59-BDB8-97D10146647C}" srcOrd="1" destOrd="0" presId="urn:microsoft.com/office/officeart/2005/8/layout/hProcess7"/>
    <dgm:cxn modelId="{8048BFFA-40FA-425B-896A-52A8F811FD30}" type="presParOf" srcId="{6E2E22CE-938D-42C4-BC4E-177E468001E5}" destId="{B127DF73-33E8-4CF5-A048-1A45890DB28A}" srcOrd="2" destOrd="0" presId="urn:microsoft.com/office/officeart/2005/8/layout/hProcess7"/>
    <dgm:cxn modelId="{D02F2CE7-F0C1-4F27-B5AD-AD91D2BCBCF2}" type="presParOf" srcId="{468CC180-00AD-4F2F-AAAD-BCDD2C233778}" destId="{CAA4BC16-82B3-44FC-AAEF-06D97EDEEB3E}" srcOrd="5" destOrd="0" presId="urn:microsoft.com/office/officeart/2005/8/layout/hProcess7"/>
    <dgm:cxn modelId="{534BA6A5-D464-4D76-8C3B-8539F9833F11}" type="presParOf" srcId="{468CC180-00AD-4F2F-AAAD-BCDD2C233778}" destId="{E538F939-605B-446F-AE8D-42665EBD56B3}" srcOrd="6" destOrd="0" presId="urn:microsoft.com/office/officeart/2005/8/layout/hProcess7"/>
    <dgm:cxn modelId="{9A98654F-DC97-4688-A368-5CD0B682F81B}" type="presParOf" srcId="{E538F939-605B-446F-AE8D-42665EBD56B3}" destId="{C3043B7F-AEA5-4600-ABB1-D9DE56B96061}" srcOrd="0" destOrd="0" presId="urn:microsoft.com/office/officeart/2005/8/layout/hProcess7"/>
    <dgm:cxn modelId="{35419609-EFE6-4111-92AE-DE65BFA1B184}" type="presParOf" srcId="{E538F939-605B-446F-AE8D-42665EBD56B3}" destId="{913A8FD3-12A2-48D2-8964-47D2337EE2E0}" srcOrd="1" destOrd="0" presId="urn:microsoft.com/office/officeart/2005/8/layout/hProcess7"/>
    <dgm:cxn modelId="{216B1618-64F7-40B1-8BE2-906204CDF4C6}" type="presParOf" srcId="{E538F939-605B-446F-AE8D-42665EBD56B3}" destId="{E6370EAE-BC64-41DC-A0E2-6ED522D6EF67}" srcOrd="2" destOrd="0" presId="urn:microsoft.com/office/officeart/2005/8/layout/hProcess7"/>
    <dgm:cxn modelId="{7577A1A7-77F0-4B13-9DCB-FE74841EAE39}" type="presParOf" srcId="{468CC180-00AD-4F2F-AAAD-BCDD2C233778}" destId="{7DF2E9FE-8D9D-46E1-923F-F065B311B04A}" srcOrd="7" destOrd="0" presId="urn:microsoft.com/office/officeart/2005/8/layout/hProcess7"/>
    <dgm:cxn modelId="{A8FA9733-D504-4255-80BB-11AAF01B6670}" type="presParOf" srcId="{468CC180-00AD-4F2F-AAAD-BCDD2C233778}" destId="{877BB363-553A-49C3-A584-B2AF8A492A0F}" srcOrd="8" destOrd="0" presId="urn:microsoft.com/office/officeart/2005/8/layout/hProcess7"/>
    <dgm:cxn modelId="{9ED5455C-4F83-4D86-8AC5-C97330784EA2}" type="presParOf" srcId="{877BB363-553A-49C3-A584-B2AF8A492A0F}" destId="{421BD29F-DC9E-44AE-948F-3D2DA9CCB4C3}" srcOrd="0" destOrd="0" presId="urn:microsoft.com/office/officeart/2005/8/layout/hProcess7"/>
    <dgm:cxn modelId="{B00F7F5A-EE66-4179-A10D-F7CED8C36DD7}" type="presParOf" srcId="{877BB363-553A-49C3-A584-B2AF8A492A0F}" destId="{D114DDFA-DD31-4C7B-8F70-06F40C57D6A0}" srcOrd="1" destOrd="0" presId="urn:microsoft.com/office/officeart/2005/8/layout/hProcess7"/>
    <dgm:cxn modelId="{1BB47DDF-28AD-47FA-910C-8A305802F4C2}" type="presParOf" srcId="{877BB363-553A-49C3-A584-B2AF8A492A0F}" destId="{1E3A5DDF-CDAB-49B6-8456-E4AE505294CD}" srcOrd="2" destOrd="0" presId="urn:microsoft.com/office/officeart/2005/8/layout/hProcess7"/>
    <dgm:cxn modelId="{7550DC50-FEAC-49F3-B7AC-B99B41A87F3D}" type="presParOf" srcId="{468CC180-00AD-4F2F-AAAD-BCDD2C233778}" destId="{18A2CA74-7513-49EC-8520-B9A76A348ABD}" srcOrd="9" destOrd="0" presId="urn:microsoft.com/office/officeart/2005/8/layout/hProcess7"/>
    <dgm:cxn modelId="{3398D6CB-CC74-4004-8766-5B711E298240}" type="presParOf" srcId="{468CC180-00AD-4F2F-AAAD-BCDD2C233778}" destId="{70E87D65-FFAA-46A9-AB24-D113A55EA3FC}" srcOrd="10" destOrd="0" presId="urn:microsoft.com/office/officeart/2005/8/layout/hProcess7"/>
    <dgm:cxn modelId="{B49DC512-09BE-4CEF-8E7B-658FA40A90B4}" type="presParOf" srcId="{70E87D65-FFAA-46A9-AB24-D113A55EA3FC}" destId="{8AB8F8B2-438F-4C17-A11C-4832DA16A0CC}" srcOrd="0" destOrd="0" presId="urn:microsoft.com/office/officeart/2005/8/layout/hProcess7"/>
    <dgm:cxn modelId="{145FFEB9-6A88-46F7-8A64-786BF6E5A45C}" type="presParOf" srcId="{70E87D65-FFAA-46A9-AB24-D113A55EA3FC}" destId="{9A69826A-F45C-4A2A-B9BA-A5B10D6B54F8}" srcOrd="1" destOrd="0" presId="urn:microsoft.com/office/officeart/2005/8/layout/hProcess7"/>
    <dgm:cxn modelId="{F2FA4D02-8DE0-46E5-8106-4DA0D486F27B}" type="presParOf" srcId="{70E87D65-FFAA-46A9-AB24-D113A55EA3FC}" destId="{6754A709-3C8C-40EC-806F-9A1BFFE29C4D}" srcOrd="2" destOrd="0" presId="urn:microsoft.com/office/officeart/2005/8/layout/hProcess7"/>
    <dgm:cxn modelId="{009E0E88-FA24-4DD9-B418-AF244D557585}" type="presParOf" srcId="{468CC180-00AD-4F2F-AAAD-BCDD2C233778}" destId="{5DF35B86-3BC0-40C7-B5F5-73153F33E2D2}" srcOrd="11" destOrd="0" presId="urn:microsoft.com/office/officeart/2005/8/layout/hProcess7"/>
    <dgm:cxn modelId="{FAF97C55-44C0-4D68-B371-8BB65EFEE2AD}" type="presParOf" srcId="{468CC180-00AD-4F2F-AAAD-BCDD2C233778}" destId="{2B439CAD-DC40-4E59-ADA4-6E62A3B4FDA7}" srcOrd="12" destOrd="0" presId="urn:microsoft.com/office/officeart/2005/8/layout/hProcess7"/>
    <dgm:cxn modelId="{54714F46-C1D3-4168-9B98-1E4F6F2F91FB}" type="presParOf" srcId="{2B439CAD-DC40-4E59-ADA4-6E62A3B4FDA7}" destId="{FC90A363-0883-4471-AF41-5F51F9EEFFF9}" srcOrd="0" destOrd="0" presId="urn:microsoft.com/office/officeart/2005/8/layout/hProcess7"/>
    <dgm:cxn modelId="{CA7DC43F-DDCE-4AC1-BC71-823694516DCA}" type="presParOf" srcId="{2B439CAD-DC40-4E59-ADA4-6E62A3B4FDA7}" destId="{18248473-6C51-4616-B46D-5D06D382931F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47F5D9-2D15-4633-9FB8-68BB7CCA3F6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3D3240-FEEA-48D6-BC06-CBAAF92BA90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মানুষ নিজের কাজের জন্য অনেক কিছু উদ্ভাবন করেছে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23C1BA-8CF9-43F7-AAF1-061EA22CE8A7}" type="parTrans" cxnId="{5C6AFF53-B78D-4303-AFDC-C5BC5636A78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967971-CB94-4BA3-BE13-0F2E15B37F79}" type="sibTrans" cxnId="{5C6AFF53-B78D-4303-AFDC-C5BC5636A78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D40646D-6791-429E-964C-8A23488A455F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 আবিষ্কার করা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EF10252-35DA-4E70-B8D6-F1B170184B6B}" type="parTrans" cxnId="{E9501965-0205-43C5-B5E6-C0E9456B9E3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8279C40-9F78-4287-9582-5903407A3AAD}" type="sibTrans" cxnId="{E9501965-0205-43C5-B5E6-C0E9456B9E3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6F0C198-0410-40CF-82AC-D8489191567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2766189-141E-43EA-8856-D2F8863DB14D}" type="parTrans" cxnId="{E07A50AA-CB84-4223-9319-EB166033630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0D72125-F764-40FC-AC5D-F01ED3D47363}" type="sibTrans" cxnId="{E07A50AA-CB84-4223-9319-EB166033630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6F0E407-45B8-4E91-8ABD-EB1901836A7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উদ্ভাবন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05E191-A9DC-4745-A843-AF0FA0A4024C}" type="parTrans" cxnId="{684FD223-1B8E-4D0F-BEC4-3D22AF5314B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D684CA9-9774-41BE-8A90-A31E97BC233B}" type="sibTrans" cxnId="{684FD223-1B8E-4D0F-BEC4-3D22AF5314B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01AC8D8-0888-4951-8987-58CD9BF47548}" type="pres">
      <dgm:prSet presAssocID="{1247F5D9-2D15-4633-9FB8-68BB7CCA3F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FAE173-BCFC-4FC5-AC63-073796430217}" type="pres">
      <dgm:prSet presAssocID="{693D3240-FEEA-48D6-BC06-CBAAF92BA908}" presName="node" presStyleLbl="node1" presStyleIdx="0" presStyleCnt="4" custLinFactX="8327" custLinFactNeighborX="100000" custLinFactNeighborY="-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AE377-B4A9-4423-B26C-A67F16298806}" type="pres">
      <dgm:prSet presAssocID="{DB967971-CB94-4BA3-BE13-0F2E15B37F79}" presName="sibTrans" presStyleCnt="0"/>
      <dgm:spPr/>
    </dgm:pt>
    <dgm:pt modelId="{6E03A69E-B727-4DC9-9990-002C8E497816}" type="pres">
      <dgm:prSet presAssocID="{ED40646D-6791-429E-964C-8A23488A455F}" presName="node" presStyleLbl="node1" presStyleIdx="1" presStyleCnt="4" custLinFactX="-8125" custLinFactNeighborX="-100000" custLinFactNeighborY="-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6C731-5A30-4BC6-B2F6-01165E6D0090}" type="pres">
      <dgm:prSet presAssocID="{88279C40-9F78-4287-9582-5903407A3AAD}" presName="sibTrans" presStyleCnt="0"/>
      <dgm:spPr/>
    </dgm:pt>
    <dgm:pt modelId="{0156022B-EEFC-48FB-AAD5-18786A3E3F57}" type="pres">
      <dgm:prSet presAssocID="{96F0C198-0410-40CF-82AC-D84891915673}" presName="node" presStyleLbl="node1" presStyleIdx="2" presStyleCnt="4" custLinFactNeighborX="3776" custLinFactNeighborY="-3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99E69-DDF6-4D1D-B76A-FD089A4A6C66}" type="pres">
      <dgm:prSet presAssocID="{50D72125-F764-40FC-AC5D-F01ED3D47363}" presName="sibTrans" presStyleCnt="0"/>
      <dgm:spPr/>
    </dgm:pt>
    <dgm:pt modelId="{6AADF3EA-B198-444D-B863-8E8699B56DFC}" type="pres">
      <dgm:prSet presAssocID="{A6F0E407-45B8-4E91-8ABD-EB1901836A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C91C55-56DE-467C-91E0-21D8805972E7}" type="presOf" srcId="{1247F5D9-2D15-4633-9FB8-68BB7CCA3F66}" destId="{B01AC8D8-0888-4951-8987-58CD9BF47548}" srcOrd="0" destOrd="0" presId="urn:microsoft.com/office/officeart/2005/8/layout/default"/>
    <dgm:cxn modelId="{5C6AFF53-B78D-4303-AFDC-C5BC5636A787}" srcId="{1247F5D9-2D15-4633-9FB8-68BB7CCA3F66}" destId="{693D3240-FEEA-48D6-BC06-CBAAF92BA908}" srcOrd="0" destOrd="0" parTransId="{D423C1BA-8CF9-43F7-AAF1-061EA22CE8A7}" sibTransId="{DB967971-CB94-4BA3-BE13-0F2E15B37F79}"/>
    <dgm:cxn modelId="{E9501965-0205-43C5-B5E6-C0E9456B9E3E}" srcId="{1247F5D9-2D15-4633-9FB8-68BB7CCA3F66}" destId="{ED40646D-6791-429E-964C-8A23488A455F}" srcOrd="1" destOrd="0" parTransId="{FEF10252-35DA-4E70-B8D6-F1B170184B6B}" sibTransId="{88279C40-9F78-4287-9582-5903407A3AAD}"/>
    <dgm:cxn modelId="{E07A50AA-CB84-4223-9319-EB166033630D}" srcId="{1247F5D9-2D15-4633-9FB8-68BB7CCA3F66}" destId="{96F0C198-0410-40CF-82AC-D84891915673}" srcOrd="2" destOrd="0" parTransId="{E2766189-141E-43EA-8856-D2F8863DB14D}" sibTransId="{50D72125-F764-40FC-AC5D-F01ED3D47363}"/>
    <dgm:cxn modelId="{733783CE-B99B-4DA3-8B36-377DC46D08CB}" type="presOf" srcId="{A6F0E407-45B8-4E91-8ABD-EB1901836A76}" destId="{6AADF3EA-B198-444D-B863-8E8699B56DFC}" srcOrd="0" destOrd="0" presId="urn:microsoft.com/office/officeart/2005/8/layout/default"/>
    <dgm:cxn modelId="{E5C37523-3BD9-4889-8841-D0559A1247D4}" type="presOf" srcId="{ED40646D-6791-429E-964C-8A23488A455F}" destId="{6E03A69E-B727-4DC9-9990-002C8E497816}" srcOrd="0" destOrd="0" presId="urn:microsoft.com/office/officeart/2005/8/layout/default"/>
    <dgm:cxn modelId="{684FD223-1B8E-4D0F-BEC4-3D22AF5314BE}" srcId="{1247F5D9-2D15-4633-9FB8-68BB7CCA3F66}" destId="{A6F0E407-45B8-4E91-8ABD-EB1901836A76}" srcOrd="3" destOrd="0" parTransId="{5D05E191-A9DC-4745-A843-AF0FA0A4024C}" sibTransId="{DD684CA9-9774-41BE-8A90-A31E97BC233B}"/>
    <dgm:cxn modelId="{744E9769-9408-43C1-8AA9-5A0E39389852}" type="presOf" srcId="{693D3240-FEEA-48D6-BC06-CBAAF92BA908}" destId="{E1FAE173-BCFC-4FC5-AC63-073796430217}" srcOrd="0" destOrd="0" presId="urn:microsoft.com/office/officeart/2005/8/layout/default"/>
    <dgm:cxn modelId="{90EFA21D-D537-499E-94D1-824822299154}" type="presOf" srcId="{96F0C198-0410-40CF-82AC-D84891915673}" destId="{0156022B-EEFC-48FB-AAD5-18786A3E3F57}" srcOrd="0" destOrd="0" presId="urn:microsoft.com/office/officeart/2005/8/layout/default"/>
    <dgm:cxn modelId="{5E71259A-0708-47D7-B54D-607C7AFBDC7D}" type="presParOf" srcId="{B01AC8D8-0888-4951-8987-58CD9BF47548}" destId="{E1FAE173-BCFC-4FC5-AC63-073796430217}" srcOrd="0" destOrd="0" presId="urn:microsoft.com/office/officeart/2005/8/layout/default"/>
    <dgm:cxn modelId="{7DDD6DF8-6B9C-4497-98D7-A629AF183803}" type="presParOf" srcId="{B01AC8D8-0888-4951-8987-58CD9BF47548}" destId="{ED2AE377-B4A9-4423-B26C-A67F16298806}" srcOrd="1" destOrd="0" presId="urn:microsoft.com/office/officeart/2005/8/layout/default"/>
    <dgm:cxn modelId="{71DE549B-55D9-42F2-A3F0-C82A7A60CC52}" type="presParOf" srcId="{B01AC8D8-0888-4951-8987-58CD9BF47548}" destId="{6E03A69E-B727-4DC9-9990-002C8E497816}" srcOrd="2" destOrd="0" presId="urn:microsoft.com/office/officeart/2005/8/layout/default"/>
    <dgm:cxn modelId="{F2A18E73-A1A4-4892-8E59-5B8D2B36B0D5}" type="presParOf" srcId="{B01AC8D8-0888-4951-8987-58CD9BF47548}" destId="{BD06C731-5A30-4BC6-B2F6-01165E6D0090}" srcOrd="3" destOrd="0" presId="urn:microsoft.com/office/officeart/2005/8/layout/default"/>
    <dgm:cxn modelId="{F65A4466-7D14-407C-86DE-059C0C14A439}" type="presParOf" srcId="{B01AC8D8-0888-4951-8987-58CD9BF47548}" destId="{0156022B-EEFC-48FB-AAD5-18786A3E3F57}" srcOrd="4" destOrd="0" presId="urn:microsoft.com/office/officeart/2005/8/layout/default"/>
    <dgm:cxn modelId="{8FA131BB-939E-4754-9FF8-6830852177EA}" type="presParOf" srcId="{B01AC8D8-0888-4951-8987-58CD9BF47548}" destId="{81D99E69-DDF6-4D1D-B76A-FD089A4A6C66}" srcOrd="5" destOrd="0" presId="urn:microsoft.com/office/officeart/2005/8/layout/default"/>
    <dgm:cxn modelId="{2E44D6E8-5C93-4C57-A258-7B324569B5DD}" type="presParOf" srcId="{B01AC8D8-0888-4951-8987-58CD9BF47548}" destId="{6AADF3EA-B198-444D-B863-8E8699B56DF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8CDC3-FEFB-4E5F-B6C2-D84927B493B4}">
      <dsp:nvSpPr>
        <dsp:cNvPr id="0" name=""/>
        <dsp:cNvSpPr/>
      </dsp:nvSpPr>
      <dsp:spPr>
        <a:xfrm>
          <a:off x="685799" y="0"/>
          <a:ext cx="7772400" cy="6324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40950-CD1E-4AEA-867C-2D3492727D5A}">
      <dsp:nvSpPr>
        <dsp:cNvPr id="0" name=""/>
        <dsp:cNvSpPr/>
      </dsp:nvSpPr>
      <dsp:spPr>
        <a:xfrm>
          <a:off x="709439" y="1904994"/>
          <a:ext cx="1974458" cy="2529840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গবেষক</a:t>
          </a:r>
          <a:r>
            <a:rPr lang="bn-BD" sz="2800" kern="1200" dirty="0" smtClean="0"/>
            <a:t> </a:t>
          </a:r>
          <a:endParaRPr lang="en-US" sz="2800" kern="1200" dirty="0"/>
        </a:p>
      </dsp:txBody>
      <dsp:txXfrm>
        <a:off x="709439" y="1904994"/>
        <a:ext cx="1974458" cy="2529840"/>
      </dsp:txXfrm>
    </dsp:sp>
    <dsp:sp modelId="{74538CEC-5E72-4951-AC5D-1FA8106892EC}">
      <dsp:nvSpPr>
        <dsp:cNvPr id="0" name=""/>
        <dsp:cNvSpPr/>
      </dsp:nvSpPr>
      <dsp:spPr>
        <a:xfrm>
          <a:off x="2692973" y="1905007"/>
          <a:ext cx="2227564" cy="248220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itchFamily="2" charset="0"/>
              <a:cs typeface="NikoshBAN" pitchFamily="2" charset="0"/>
            </a:rPr>
            <a:t>  </a:t>
          </a: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2692973" y="1905007"/>
        <a:ext cx="2227564" cy="2482203"/>
      </dsp:txXfrm>
    </dsp:sp>
    <dsp:sp modelId="{709658A6-5F60-4119-910F-B981AADA85F6}">
      <dsp:nvSpPr>
        <dsp:cNvPr id="0" name=""/>
        <dsp:cNvSpPr/>
      </dsp:nvSpPr>
      <dsp:spPr>
        <a:xfrm>
          <a:off x="5131502" y="1904994"/>
          <a:ext cx="1974458" cy="252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যিনি গবেষণা করেন 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131502" y="1904994"/>
        <a:ext cx="1974458" cy="2529840"/>
      </dsp:txXfrm>
    </dsp:sp>
    <dsp:sp modelId="{FF6ED479-873E-462C-B9D8-D2C2AF62613D}">
      <dsp:nvSpPr>
        <dsp:cNvPr id="0" name=""/>
        <dsp:cNvSpPr/>
      </dsp:nvSpPr>
      <dsp:spPr>
        <a:xfrm>
          <a:off x="7112805" y="1904994"/>
          <a:ext cx="1617496" cy="252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গবেষক সব সময় নতুন কিছু আবিস্কার করার চেসঠা করেন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7112805" y="1904994"/>
        <a:ext cx="1617496" cy="2529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70878E-26C9-4C48-9B45-026EFA0DCE7C}">
      <dsp:nvSpPr>
        <dsp:cNvPr id="0" name=""/>
        <dsp:cNvSpPr/>
      </dsp:nvSpPr>
      <dsp:spPr>
        <a:xfrm>
          <a:off x="2836" y="825702"/>
          <a:ext cx="1703946" cy="3766511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6200000">
        <a:off x="-1371038" y="2199577"/>
        <a:ext cx="3088539" cy="340789"/>
      </dsp:txXfrm>
    </dsp:sp>
    <dsp:sp modelId="{C486ACFA-8D60-44D4-A1CC-EE699AE4ACE8}">
      <dsp:nvSpPr>
        <dsp:cNvPr id="0" name=""/>
        <dsp:cNvSpPr/>
      </dsp:nvSpPr>
      <dsp:spPr>
        <a:xfrm>
          <a:off x="365128" y="825702"/>
          <a:ext cx="1269440" cy="3766511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0876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/>
            <a:t>ত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/>
            <a:t>র                                    ঙ্গ</a:t>
          </a:r>
          <a:endParaRPr lang="en-US" sz="4400" kern="1200" dirty="0"/>
        </a:p>
      </dsp:txBody>
      <dsp:txXfrm>
        <a:off x="365128" y="825702"/>
        <a:ext cx="1269440" cy="3766511"/>
      </dsp:txXfrm>
    </dsp:sp>
    <dsp:sp modelId="{E57E3F0B-9A45-4A38-99FC-3D58395F3D44}">
      <dsp:nvSpPr>
        <dsp:cNvPr id="0" name=""/>
        <dsp:cNvSpPr/>
      </dsp:nvSpPr>
      <dsp:spPr>
        <a:xfrm>
          <a:off x="1778542" y="914070"/>
          <a:ext cx="2000547" cy="3810659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/>
            <a:t> </a:t>
          </a:r>
          <a:endParaRPr lang="en-US" sz="2300" kern="1200" dirty="0"/>
        </a:p>
      </dsp:txBody>
      <dsp:txXfrm rot="16200000">
        <a:off x="416226" y="2276385"/>
        <a:ext cx="3124740" cy="400109"/>
      </dsp:txXfrm>
    </dsp:sp>
    <dsp:sp modelId="{906E4874-7A48-4505-872E-FD752274C89D}">
      <dsp:nvSpPr>
        <dsp:cNvPr id="0" name=""/>
        <dsp:cNvSpPr/>
      </dsp:nvSpPr>
      <dsp:spPr>
        <a:xfrm rot="5400000">
          <a:off x="1612089" y="2822672"/>
          <a:ext cx="352910" cy="3000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7DF73-33E8-4CF5-A048-1A45890DB28A}">
      <dsp:nvSpPr>
        <dsp:cNvPr id="0" name=""/>
        <dsp:cNvSpPr/>
      </dsp:nvSpPr>
      <dsp:spPr>
        <a:xfrm>
          <a:off x="2178651" y="914070"/>
          <a:ext cx="1490408" cy="3810659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/>
            <a:t> </a:t>
          </a:r>
          <a:endParaRPr lang="en-US" sz="4800" kern="1200" dirty="0"/>
        </a:p>
      </dsp:txBody>
      <dsp:txXfrm>
        <a:off x="2178651" y="914070"/>
        <a:ext cx="1490408" cy="3810659"/>
      </dsp:txXfrm>
    </dsp:sp>
    <dsp:sp modelId="{421BD29F-DC9E-44AE-948F-3D2DA9CCB4C3}">
      <dsp:nvSpPr>
        <dsp:cNvPr id="0" name=""/>
        <dsp:cNvSpPr/>
      </dsp:nvSpPr>
      <dsp:spPr>
        <a:xfrm>
          <a:off x="3849108" y="914070"/>
          <a:ext cx="2000547" cy="366121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/>
            <a:t> </a:t>
          </a:r>
          <a:endParaRPr lang="en-US" sz="2300" kern="1200" dirty="0"/>
        </a:p>
      </dsp:txBody>
      <dsp:txXfrm rot="16200000">
        <a:off x="2548064" y="2215115"/>
        <a:ext cx="3002198" cy="400109"/>
      </dsp:txXfrm>
    </dsp:sp>
    <dsp:sp modelId="{913A8FD3-12A2-48D2-8964-47D2337EE2E0}">
      <dsp:nvSpPr>
        <dsp:cNvPr id="0" name=""/>
        <dsp:cNvSpPr/>
      </dsp:nvSpPr>
      <dsp:spPr>
        <a:xfrm rot="5400000">
          <a:off x="3682656" y="2822672"/>
          <a:ext cx="352910" cy="3000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A5DDF-CDAB-49B6-8456-E4AE505294CD}">
      <dsp:nvSpPr>
        <dsp:cNvPr id="0" name=""/>
        <dsp:cNvSpPr/>
      </dsp:nvSpPr>
      <dsp:spPr>
        <a:xfrm>
          <a:off x="4249218" y="914070"/>
          <a:ext cx="1490408" cy="3661218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/>
            <a:t>কোন কিছুর ঢেউ</a:t>
          </a:r>
          <a:endParaRPr lang="en-US" sz="4800" kern="1200" dirty="0"/>
        </a:p>
      </dsp:txBody>
      <dsp:txXfrm>
        <a:off x="4249218" y="914070"/>
        <a:ext cx="1490408" cy="3661218"/>
      </dsp:txXfrm>
    </dsp:sp>
    <dsp:sp modelId="{FC90A363-0883-4471-AF41-5F51F9EEFFF9}">
      <dsp:nvSpPr>
        <dsp:cNvPr id="0" name=""/>
        <dsp:cNvSpPr/>
      </dsp:nvSpPr>
      <dsp:spPr>
        <a:xfrm>
          <a:off x="5919675" y="914070"/>
          <a:ext cx="2000547" cy="3810659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60" b="1" i="0" kern="1200" normalizeH="1" baseline="0" dirty="0">
            <a:latin typeface="NikoshBAN" pitchFamily="2" charset="0"/>
            <a:cs typeface="NikoshBAN" pitchFamily="2" charset="0"/>
          </a:endParaRPr>
        </a:p>
      </dsp:txBody>
      <dsp:txXfrm rot="16200000">
        <a:off x="4557360" y="2276385"/>
        <a:ext cx="3124740" cy="400109"/>
      </dsp:txXfrm>
    </dsp:sp>
    <dsp:sp modelId="{9A69826A-F45C-4A2A-B9BA-A5B10D6B54F8}">
      <dsp:nvSpPr>
        <dsp:cNvPr id="0" name=""/>
        <dsp:cNvSpPr/>
      </dsp:nvSpPr>
      <dsp:spPr>
        <a:xfrm rot="5400000">
          <a:off x="5753223" y="2822672"/>
          <a:ext cx="352910" cy="3000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FAE173-BCFC-4FC5-AC63-073796430217}">
      <dsp:nvSpPr>
        <dsp:cNvPr id="0" name=""/>
        <dsp:cNvSpPr/>
      </dsp:nvSpPr>
      <dsp:spPr>
        <a:xfrm>
          <a:off x="4343415" y="304808"/>
          <a:ext cx="4008592" cy="2405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মানুষ নিজের কাজের জন্য অনেক কিছু উদ্ভাবন করেছে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4343415" y="304808"/>
        <a:ext cx="4008592" cy="2405155"/>
      </dsp:txXfrm>
    </dsp:sp>
    <dsp:sp modelId="{6E03A69E-B727-4DC9-9990-002C8E497816}">
      <dsp:nvSpPr>
        <dsp:cNvPr id="0" name=""/>
        <dsp:cNvSpPr/>
      </dsp:nvSpPr>
      <dsp:spPr>
        <a:xfrm>
          <a:off x="76188" y="304808"/>
          <a:ext cx="4008592" cy="2405155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আবিষ্কার করা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76188" y="304808"/>
        <a:ext cx="4008592" cy="2405155"/>
      </dsp:txXfrm>
    </dsp:sp>
    <dsp:sp modelId="{0156022B-EEFC-48FB-AAD5-18786A3E3F57}">
      <dsp:nvSpPr>
        <dsp:cNvPr id="0" name=""/>
        <dsp:cNvSpPr/>
      </dsp:nvSpPr>
      <dsp:spPr>
        <a:xfrm>
          <a:off x="152392" y="3048001"/>
          <a:ext cx="4008592" cy="240515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152392" y="3048001"/>
        <a:ext cx="4008592" cy="2405155"/>
      </dsp:txXfrm>
    </dsp:sp>
    <dsp:sp modelId="{6AADF3EA-B198-444D-B863-8E8699B56DFC}">
      <dsp:nvSpPr>
        <dsp:cNvPr id="0" name=""/>
        <dsp:cNvSpPr/>
      </dsp:nvSpPr>
      <dsp:spPr>
        <a:xfrm>
          <a:off x="4410479" y="3134129"/>
          <a:ext cx="4008592" cy="2405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উদ্ভাবন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4410479" y="3134129"/>
        <a:ext cx="4008592" cy="240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914400"/>
            <a:ext cx="6248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09575"/>
            <a:ext cx="3048000" cy="3019425"/>
          </a:xfrm>
          <a:prstGeom prst="rect">
            <a:avLst/>
          </a:prstGeom>
        </p:spPr>
      </p:pic>
      <p:pic>
        <p:nvPicPr>
          <p:cNvPr id="3" name="Picture 2" descr="mo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124200"/>
            <a:ext cx="3886200" cy="3314700"/>
          </a:xfrm>
          <a:prstGeom prst="rect">
            <a:avLst/>
          </a:prstGeom>
        </p:spPr>
      </p:pic>
      <p:pic>
        <p:nvPicPr>
          <p:cNvPr id="4" name="Picture 3" descr="mo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019550"/>
            <a:ext cx="3733800" cy="2457450"/>
          </a:xfrm>
          <a:prstGeom prst="rect">
            <a:avLst/>
          </a:prstGeom>
        </p:spPr>
      </p:pic>
      <p:pic>
        <p:nvPicPr>
          <p:cNvPr id="5" name="Picture 4" descr="mob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81000"/>
            <a:ext cx="37338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293506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মোবাইল ফোন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3581400" cy="2606039"/>
          </a:xfrm>
          <a:prstGeom prst="rect">
            <a:avLst/>
          </a:prstGeom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38601"/>
            <a:ext cx="3352800" cy="2285999"/>
          </a:xfrm>
          <a:prstGeom prst="rect">
            <a:avLst/>
          </a:prstGeom>
        </p:spPr>
      </p:pic>
      <p:pic>
        <p:nvPicPr>
          <p:cNvPr id="4" name="Picture 3" descr="boro nob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733800"/>
            <a:ext cx="3429000" cy="2743200"/>
          </a:xfrm>
          <a:prstGeom prst="rect">
            <a:avLst/>
          </a:prstGeom>
        </p:spPr>
      </p:pic>
      <p:pic>
        <p:nvPicPr>
          <p:cNvPr id="7" name="Picture 6" descr="tel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04800"/>
            <a:ext cx="3276599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048000"/>
            <a:ext cx="3581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দ্বিতীয় বিশ্বযুদ্ধের সময় মোবাইল ফোন উদ্ভাবন কাজ শুরু হয়।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0" y="1676400"/>
            <a:ext cx="1219200" cy="1371600"/>
          </a:xfrm>
          <a:prstGeom prst="rightArrow">
            <a:avLst>
              <a:gd name="adj1" fmla="val 50000"/>
              <a:gd name="adj2" fmla="val 46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543800" y="2895600"/>
            <a:ext cx="1066800" cy="7620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581400" y="4267200"/>
            <a:ext cx="1828800" cy="2286000"/>
          </a:xfrm>
          <a:prstGeom prst="leftArrow">
            <a:avLst>
              <a:gd name="adj1" fmla="val 50000"/>
              <a:gd name="adj2" fmla="val 49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9600" y="5257800"/>
            <a:ext cx="1981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3048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টেলিফোন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49530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আস্তে আস্তে ছোট হয়।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5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276600"/>
            <a:ext cx="20574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3810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টেলিফোন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4290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আমেরিকার বিখ্যাত বিজ্ঞানী গ্রাহাম বেল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895600" y="39624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81600" y="3886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grom 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533400"/>
            <a:ext cx="3276600" cy="2286000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2627037">
            <a:off x="2288456" y="2118927"/>
            <a:ext cx="533400" cy="1187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53200" y="1371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গ্রাহাম বেল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457200"/>
            <a:ext cx="2514600" cy="2590800"/>
          </a:xfrm>
          <a:prstGeom prst="rect">
            <a:avLst/>
          </a:prstGeom>
        </p:spPr>
      </p:pic>
      <p:pic>
        <p:nvPicPr>
          <p:cNvPr id="4" name="Picture 3" descr="r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511016"/>
            <a:ext cx="1905000" cy="2508409"/>
          </a:xfrm>
          <a:prstGeom prst="rect">
            <a:avLst/>
          </a:prstGeom>
        </p:spPr>
      </p:pic>
      <p:pic>
        <p:nvPicPr>
          <p:cNvPr id="5" name="Picture 4" descr="mo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81400"/>
            <a:ext cx="19050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4763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3622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রিচার্ড এইচ.ফ্রাংকিয়েল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জোয়েল এস .অ্যাঞ্জেল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2509570" y="4648419"/>
            <a:ext cx="84324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876800" y="4724400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om b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33400"/>
            <a:ext cx="2209800" cy="242956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200400" y="13716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5181600" y="32766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362700" y="3848100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533400"/>
            <a:ext cx="2352675" cy="2514600"/>
          </a:xfrm>
          <a:prstGeom prst="rect">
            <a:avLst/>
          </a:prstGeom>
        </p:spPr>
      </p:pic>
      <p:pic>
        <p:nvPicPr>
          <p:cNvPr id="3" name="Picture 2" descr="wor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876" y="609600"/>
            <a:ext cx="3156299" cy="2209800"/>
          </a:xfrm>
          <a:prstGeom prst="rect">
            <a:avLst/>
          </a:prstGeom>
        </p:spPr>
      </p:pic>
      <p:pic>
        <p:nvPicPr>
          <p:cNvPr id="4" name="Picture 3" descr="sent lu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343400"/>
            <a:ext cx="2390775" cy="179070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3810000" y="4953000"/>
            <a:ext cx="1295400" cy="762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3962400"/>
            <a:ext cx="312420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১৯৪৭ সালে সীমিত আকারে মোবাইল ফোন ব্যবহার শুরু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172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সেন্ট লুইস শহর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43400" y="12954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3048000"/>
            <a:ext cx="28956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পৃথিবীর মানচিত্র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200400"/>
            <a:ext cx="24384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আমেরিকা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3930337">
            <a:off x="4545769" y="2360104"/>
            <a:ext cx="685800" cy="289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o nob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"/>
            <a:ext cx="3276600" cy="2057400"/>
          </a:xfrm>
          <a:prstGeom prst="rect">
            <a:avLst/>
          </a:prstGeom>
        </p:spPr>
      </p:pic>
      <p:pic>
        <p:nvPicPr>
          <p:cNvPr id="4" name="Picture 3" descr="boro -so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5047" y="4191000"/>
            <a:ext cx="3404153" cy="2286000"/>
          </a:xfrm>
          <a:prstGeom prst="rect">
            <a:avLst/>
          </a:prstGeom>
        </p:spPr>
      </p:pic>
      <p:pic>
        <p:nvPicPr>
          <p:cNvPr id="16" name="Picture 15" descr="t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41586"/>
            <a:ext cx="2743200" cy="25540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52766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১৯৬৪ সালের দিকে শুধু গাড়িতে মোবাইল ফোন থাকত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581400" y="1066800"/>
            <a:ext cx="1905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858000" y="2590800"/>
            <a:ext cx="9144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219200" y="3124200"/>
            <a:ext cx="1066800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 bab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2705100" cy="2286000"/>
          </a:xfrm>
          <a:prstGeom prst="rect">
            <a:avLst/>
          </a:prstGeom>
        </p:spPr>
      </p:pic>
      <p:pic>
        <p:nvPicPr>
          <p:cNvPr id="4" name="Picture 3" descr="gan s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81000"/>
            <a:ext cx="3048000" cy="2438400"/>
          </a:xfrm>
          <a:prstGeom prst="rect">
            <a:avLst/>
          </a:prstGeom>
        </p:spPr>
      </p:pic>
      <p:pic>
        <p:nvPicPr>
          <p:cNvPr id="5" name="Picture 4" descr="s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733800"/>
            <a:ext cx="1981200" cy="2314575"/>
          </a:xfrm>
          <a:prstGeom prst="rect">
            <a:avLst/>
          </a:prstGeom>
        </p:spPr>
      </p:pic>
      <p:pic>
        <p:nvPicPr>
          <p:cNvPr id="7" name="Picture 6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733800"/>
            <a:ext cx="3390900" cy="2066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2895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গান শোনা 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895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কথা বলা 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019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 এম এস করা 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943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 দেখা 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2004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মোবাইলের ব্যবহার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41148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897559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মোবাইল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944469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টেলিফোন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286071"/>
            <a:ext cx="32766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মোবাইলে কি কি কাজ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করা যায় তা লিখ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113074"/>
            <a:ext cx="2514600" cy="17543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মোবাইল ফোন কে আবিষ্কার করেন তা লিখ।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438400" y="2743200"/>
            <a:ext cx="762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553200" y="2667000"/>
            <a:ext cx="685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19600" y="17526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60960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096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8682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ডান দিকের সাথে বাম দিকের শব্দ সাজাও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119497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গ্রাহাম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নেট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বেতার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সীমিত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271897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ধরনের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তরঙ্গ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ওয়ার্ক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বেল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563472">
            <a:off x="2559510" y="4159182"/>
            <a:ext cx="3339180" cy="63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683408">
            <a:off x="2656901" y="4116792"/>
            <a:ext cx="3048000" cy="3154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21182832">
            <a:off x="2738571" y="4267481"/>
            <a:ext cx="2895600" cy="1521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20162697" flipV="1">
            <a:off x="2568058" y="4156648"/>
            <a:ext cx="3234021" cy="1182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5105400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শূন্যস্থান পূরণ কর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38334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১ ।এখন মোবাইল ফোন দিয়ে --------- - --   পাঠানো  হচ্ছে।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২।প্রায় প্রতি বছরই এর পরিবর্তন ও উন্নয়ন ----------।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৩।আমরা কম  বেশি সবাই ----------------  চিনি।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7905" y="2096869"/>
            <a:ext cx="947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ঘটছে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0943" y="2057400"/>
            <a:ext cx="1994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মোবাইল ফোন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471940" y="2133600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ক্ষুদে বার্তা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1033 0.16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425 0.2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0833 0.33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6934199" cy="5105400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362200" y="1219201"/>
            <a:ext cx="42672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2098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নামঃ 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নূরুদ্দিন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পদবীঃ   সহকারি শিক্ষক বিদ্যালয়ঃকাচিরগাতি রেঃ বেঃ প্রাথমিক  বিদ্যালয়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বিশ্বম্ভরপুর , সুনামগঞ্জ ।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863025"/>
            <a:ext cx="4724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 ব্যঞ্জন ভেঙে দেখাও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514601"/>
            <a:ext cx="236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উন্নয়ন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উদ্ভাবন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</a:p>
          <a:p>
            <a:pPr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514600"/>
            <a:ext cx="4572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514600"/>
            <a:ext cx="381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239869"/>
            <a:ext cx="381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200400"/>
            <a:ext cx="4572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3886200"/>
            <a:ext cx="4572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962400"/>
            <a:ext cx="5334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657600" y="26670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657600" y="34290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38600" y="41148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81670"/>
            <a:ext cx="5943600" cy="1015663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অল্প কথায়  উত্তর দাও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046274"/>
            <a:ext cx="7228568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মোবাইল ফোন কি?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২।মোবাইল ফোন কি কি কাজে লাগে?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৩।মোবাইল ফোন কে আবিষ্কার করেন?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3152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676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পাঠ পরিচিতি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4384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আমার বাংলা বই 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শ্রেনীঃ চতুর্থ 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r>
              <a:rPr lang="bn-BD" sz="32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তারিখঃ১- ১4- ২০20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পাঠ্যাংশঃআজকের দিনে---১ কেজি।  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828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rem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4582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0" y="148280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327970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১১১যুক্ত ব্যঞ্জন ভেঙ্গে লিখতেপারবে।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এবং শব্দ তৈরি করতে পারবে।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১২১ উচ্চারিত  শব্দ দিয়ে বাক্য তৈরি                                করতে পারবে।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১৩৬ শুদ্ধ উচ্চারনে গল্পটি পড়ে  বিসয়বস্তু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বুঝতে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3048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8CDC3-FEFB-4E5F-B6C2-D84927B49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6B68CDC3-FEFB-4E5F-B6C2-D84927B49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6B68CDC3-FEFB-4E5F-B6C2-D84927B49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6B68CDC3-FEFB-4E5F-B6C2-D84927B49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graphicEl>
                                              <a:dgm id="{6B68CDC3-FEFB-4E5F-B6C2-D84927B49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40950-CD1E-4AEA-867C-2D349272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45B40950-CD1E-4AEA-867C-2D3492727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45B40950-CD1E-4AEA-867C-2D349272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45B40950-CD1E-4AEA-867C-2D349272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45B40950-CD1E-4AEA-867C-2D349272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538CEC-5E72-4951-AC5D-1FA81068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4538CEC-5E72-4951-AC5D-1FA810689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74538CEC-5E72-4951-AC5D-1FA81068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74538CEC-5E72-4951-AC5D-1FA81068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74538CEC-5E72-4951-AC5D-1FA81068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9658A6-5F60-4119-910F-B981AADA8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709658A6-5F60-4119-910F-B981AADA8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709658A6-5F60-4119-910F-B981AADA8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709658A6-5F60-4119-910F-B981AADA8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709658A6-5F60-4119-910F-B981AADA8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6ED479-873E-462C-B9D8-D2C2AF62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FF6ED479-873E-462C-B9D8-D2C2AF6261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graphicEl>
                                              <a:dgm id="{FF6ED479-873E-462C-B9D8-D2C2AF62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graphicEl>
                                              <a:dgm id="{FF6ED479-873E-462C-B9D8-D2C2AF62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graphicEl>
                                              <a:dgm id="{FF6ED479-873E-462C-B9D8-D2C2AF62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m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1"/>
            <a:ext cx="82296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2860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তোমাদের বইয়ের ৪১ পৃষ্ঠা বের কর এবং নিরবে পড়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685800"/>
          <a:ext cx="7924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05600" y="1676401"/>
            <a:ext cx="1600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normalizeH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 তরঙ্গ চোখে দেখা যায় কিন্তু বেতার তরঙ্গ দেখা যায় না। </a:t>
            </a:r>
            <a:endParaRPr lang="en-US" sz="3200" b="1" normalizeH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70878E-26C9-4C48-9B45-026EFA0DC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870878E-26C9-4C48-9B45-026EFA0DC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6E4874-7A48-4505-872E-FD752274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06E4874-7A48-4505-872E-FD752274C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7E3F0B-9A45-4A38-99FC-3D58395F3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57E3F0B-9A45-4A38-99FC-3D58395F3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3A8FD3-12A2-48D2-8964-47D2337EE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913A8FD3-12A2-48D2-8964-47D2337EE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1BD29F-DC9E-44AE-948F-3D2DA9CCB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21BD29F-DC9E-44AE-948F-3D2DA9CCB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69826A-F45C-4A2A-B9BA-A5B10D6B5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A69826A-F45C-4A2A-B9BA-A5B10D6B5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90A363-0883-4471-AF41-5F51F9EEF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C90A363-0883-4471-AF41-5F51F9EEF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86ACFA-8D60-44D4-A1CC-EE699AE4A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C486ACFA-8D60-44D4-A1CC-EE699AE4A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7DF73-33E8-4CF5-A048-1A45890DB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B127DF73-33E8-4CF5-A048-1A45890DB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3A5DDF-CDAB-49B6-8456-E4AE50529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1E3A5DDF-CDAB-49B6-8456-E4AE50529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81000"/>
          <a:ext cx="84201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ADF3EA-B198-444D-B863-8E8699B56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graphicEl>
                                              <a:dgm id="{6AADF3EA-B198-444D-B863-8E8699B56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graphicEl>
                                              <a:dgm id="{6AADF3EA-B198-444D-B863-8E8699B56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56022B-EEFC-48FB-AAD5-18786A3E3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>
                                            <p:graphicEl>
                                              <a:dgm id="{0156022B-EEFC-48FB-AAD5-18786A3E3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graphicEl>
                                              <a:dgm id="{0156022B-EEFC-48FB-AAD5-18786A3E3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3A69E-B727-4DC9-9990-002C8E497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graphicEl>
                                              <a:dgm id="{6E03A69E-B727-4DC9-9990-002C8E497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graphicEl>
                                              <a:dgm id="{6E03A69E-B727-4DC9-9990-002C8E497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FAE173-BCFC-4FC5-AC63-07379643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>
                                            <p:graphicEl>
                                              <a:dgm id="{E1FAE173-BCFC-4FC5-AC63-07379643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>
                                            <p:graphicEl>
                                              <a:dgm id="{E1FAE173-BCFC-4FC5-AC63-07379643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962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আবি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143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914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দ্বিতীয় বিশ্বযুদ্ধের সময় মোবাইল ফোন দেখা যায়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286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362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22860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দ্বিতীয় বিশ্বযুদ্ধ আমরা কেউ দেখিনি।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3962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3962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3810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টেলিফোন আবিষ্কার করেন গ্রাহাম বেল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1066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1066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1066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2286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41910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19200" y="3962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ষ্কা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7400" y="1143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0417 0.001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0833 0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366 L 0.19166 -0.0025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7" grpId="1"/>
      <p:bldP spid="8" grpId="0"/>
      <p:bldP spid="10" grpId="0"/>
      <p:bldP spid="11" grpId="0"/>
      <p:bldP spid="13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5" grpId="0"/>
      <p:bldP spid="25" grpId="1"/>
      <p:bldP spid="28" grpId="0"/>
      <p:bldP spid="28" grpId="1"/>
      <p:bldP spid="29" grpId="0"/>
      <p:bldP spid="32" grpId="0"/>
      <p:bldP spid="3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1228</TotalTime>
  <Words>356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RINKU</cp:lastModifiedBy>
  <cp:revision>134</cp:revision>
  <dcterms:created xsi:type="dcterms:W3CDTF">2006-08-16T00:00:00Z</dcterms:created>
  <dcterms:modified xsi:type="dcterms:W3CDTF">2020-01-14T16:09:20Z</dcterms:modified>
</cp:coreProperties>
</file>