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5.jpg" ContentType="image/jpeg"/>
  <Override PartName="/ppt/media/image16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84" r:id="rId3"/>
    <p:sldId id="285" r:id="rId4"/>
    <p:sldId id="291" r:id="rId5"/>
    <p:sldId id="267" r:id="rId6"/>
    <p:sldId id="269" r:id="rId7"/>
    <p:sldId id="290" r:id="rId8"/>
    <p:sldId id="292" r:id="rId9"/>
    <p:sldId id="293" r:id="rId10"/>
    <p:sldId id="298" r:id="rId11"/>
    <p:sldId id="300" r:id="rId12"/>
    <p:sldId id="296" r:id="rId13"/>
    <p:sldId id="294" r:id="rId14"/>
    <p:sldId id="302" r:id="rId15"/>
    <p:sldId id="295" r:id="rId16"/>
    <p:sldId id="299" r:id="rId17"/>
    <p:sldId id="303" r:id="rId18"/>
    <p:sldId id="301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26" autoAdjust="0"/>
  </p:normalViewPr>
  <p:slideViewPr>
    <p:cSldViewPr snapToGrid="0">
      <p:cViewPr varScale="1">
        <p:scale>
          <a:sx n="85" d="100"/>
          <a:sy n="85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EFB61-726F-453A-82B0-97D762ADC0A6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12ED-7B47-4975-AE9B-49728702D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412ED-7B47-4975-AE9B-49728702D2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8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251E-9945-48D4-AFC5-C163E339C0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0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22F4-2069-478F-AF3E-E4C094C3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8278F-1944-48BB-A899-32725EB9B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26F81-BEFC-4C3B-94B9-C1E58AF9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878B8-3E3F-453E-AB7C-4F56F1E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EA8C-D78E-482B-8A54-8967C99B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883B5-FB75-4CCE-A7F7-412B0096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BCFF7-95DC-468B-B256-67A28BF47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284C-6144-406B-8EA8-3DA666B8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9EAB-B719-42AF-85D9-B4BC8984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FFAB-0392-4CEE-BBEB-98F7AEB6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ADA8C3-4EB7-4E74-B123-236D365E0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35E37-7B28-4236-A3A2-E7E5294EA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1FFA-788A-43C8-9C26-28C11B0C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C37E3-FC80-4FDD-AF1B-3F790F4E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5374-F8AE-431D-AA4B-A141F39E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1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61AE5-BA37-4B97-BC5B-3C3BF466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8CC2C-EE84-4A7C-9D68-C69A204B9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2B6B2-A757-4CBE-9FE4-E12F7518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793B-FFAD-4B45-AD97-E9C7B708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9E4D6-7E59-42D6-AACB-D4823DF9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7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A440-7E1E-480E-BDC6-EB5D6FDCA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0249A-3BAF-44A4-8800-341654DD9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8D97-3869-4F69-A8CA-B00D6759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814C-09B4-4E6C-B414-C30B2C56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5FA17-00C1-4A98-8255-18798B1E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0A1A-2DD7-49B5-BFC3-0605D4F0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FAB4-6774-490E-B8D4-E7FD045D4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C41AB-115C-4335-B9DF-3FF275A45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D9792-D08D-4845-8308-56C0A5AA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0A3EE-FDAB-4EA7-81DF-AF31A220E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1A341-32D5-4F32-B8D8-63789887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3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4750-4EC8-4149-ADBE-7D7CCF29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1F757-EAA3-42A1-8A1F-574BC04EB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8ABCB-77B0-4B9E-899D-A93BFCF2A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0862D5-DD4A-4831-904F-F7B4A0FD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AE1C4-BFF8-43CF-8465-79B0DF420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2387D-92C4-4EBB-BB9B-B21046CF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C40A2-41AE-4746-877F-91110A5A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17FFD-3378-453D-B669-8EC4AB96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5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18CB-6903-44D6-851B-B709CA7E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34D78-DF77-4A08-B49F-DFA47AE1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1E2CC-B1A2-4B85-A962-2C69082F5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8522B-224C-4B34-90CC-DBE66F0D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C2F35-2670-4801-82D3-AF5AAFC7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D24EE-E65F-4F06-B711-20896FF6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6DEC9-7011-4646-BD11-8B26D5F3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1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9D50-2722-4791-9F6F-4107ABE3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9DF59-CDD0-4FB7-89DE-7712F1B8F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7EE1A-924C-4D62-8412-FB5A32E3C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69F01-2B5C-4C10-8F93-65BA8134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0A64A-28A6-4818-B439-409D013E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A089C-7770-452B-92FE-57A8B337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01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F0D8-A3EE-45FA-93EB-39793D38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650CB-54F9-4447-8205-13C7DFDC0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52323-BEB0-4786-94E9-1BB18675E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C1023-118D-4AAE-A978-F2DB7635C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C1B8C-4794-4494-AA41-7C6E8904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418F0-83AF-4D61-97E5-FD739581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4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1FA44-586E-4E1E-B86C-DEE1AB4B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1E69D-350D-49A4-B4AF-6936657C0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70E5-7C69-4499-8D36-A00C76B34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F1AD-F1F1-4B51-AE95-EFC5C5DAA2B1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D40D-D68D-40FB-BC50-72CACEB4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33A5D-7762-4B03-BBBA-95989B2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B098-047F-4FAD-855D-6180983F8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9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আকৃতি এর ছবির ফলাফল">
            <a:extLst>
              <a:ext uri="{FF2B5EF4-FFF2-40B4-BE49-F238E27FC236}">
                <a16:creationId xmlns:a16="http://schemas.microsoft.com/office/drawing/2014/main" id="{781B23FB-6385-4A2E-8C48-F8A046F2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86" y="2848707"/>
            <a:ext cx="5120640" cy="40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11297C-DD10-41E0-87EF-DD7C34386BBD}"/>
              </a:ext>
            </a:extLst>
          </p:cNvPr>
          <p:cNvSpPr/>
          <p:nvPr/>
        </p:nvSpPr>
        <p:spPr>
          <a:xfrm>
            <a:off x="689317" y="464234"/>
            <a:ext cx="108039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24991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E055-F2C9-449F-A357-28E8F2A3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470253-A926-4E94-9E5D-888F9A82B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" y="1825625"/>
            <a:ext cx="5157536" cy="4351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F4BC4B-061E-4372-B667-F807BA476778}"/>
              </a:ext>
            </a:extLst>
          </p:cNvPr>
          <p:cNvSpPr/>
          <p:nvPr/>
        </p:nvSpPr>
        <p:spPr>
          <a:xfrm>
            <a:off x="6966284" y="3244334"/>
            <a:ext cx="4387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আকৃতির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47410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7807-964D-4D60-918C-5FF362D9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আকৃতি এর ছবির ফলাফল">
            <a:extLst>
              <a:ext uri="{FF2B5EF4-FFF2-40B4-BE49-F238E27FC236}">
                <a16:creationId xmlns:a16="http://schemas.microsoft.com/office/drawing/2014/main" id="{DE6C4BEA-98D9-46E2-836D-544B8791EC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5" y="0"/>
            <a:ext cx="11983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5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BD6B-EA06-4939-8332-85FDD310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A6005-CE51-4E7B-9FFB-23518E96C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7" y="1825625"/>
            <a:ext cx="6051886" cy="4351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4D99F-575E-47C6-AB56-C61712509C6A}"/>
              </a:ext>
            </a:extLst>
          </p:cNvPr>
          <p:cNvSpPr/>
          <p:nvPr/>
        </p:nvSpPr>
        <p:spPr>
          <a:xfrm>
            <a:off x="9480884" y="3198168"/>
            <a:ext cx="2177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চারকোণা আকৃতির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96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D1C9-F871-4FB9-A180-6BEF7A34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B93521-8D1F-494A-A768-B4177565F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80674"/>
            <a:ext cx="5899484" cy="4712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45829-F538-43EB-82C6-6298A82BA72E}"/>
              </a:ext>
            </a:extLst>
          </p:cNvPr>
          <p:cNvSpPr txBox="1"/>
          <p:nvPr/>
        </p:nvSpPr>
        <p:spPr>
          <a:xfrm>
            <a:off x="7676147" y="759643"/>
            <a:ext cx="3454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ইট কোন আকৃতির?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887D3-BFB8-49C7-88C6-FF739B056DFE}"/>
              </a:ext>
            </a:extLst>
          </p:cNvPr>
          <p:cNvSpPr/>
          <p:nvPr/>
        </p:nvSpPr>
        <p:spPr>
          <a:xfrm>
            <a:off x="7928810" y="3105835"/>
            <a:ext cx="32020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চারকোণা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আকৃতির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01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4408-AD99-4804-9A46-F02225FF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চারকোনা আকৃতি এর ছবির ফলাফল">
            <a:extLst>
              <a:ext uri="{FF2B5EF4-FFF2-40B4-BE49-F238E27FC236}">
                <a16:creationId xmlns:a16="http://schemas.microsoft.com/office/drawing/2014/main" id="{7E1E46E2-1494-4E99-B145-C38C0014E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95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7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5CF8-70A8-4206-BA64-249C27EB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দেখে আকৃতি বলি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3B35B3-A597-4728-A392-E9D8462D3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6332620" cy="4469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F3C537-E4AA-4D3B-8F5B-E4CC16B6A6C8}"/>
              </a:ext>
            </a:extLst>
          </p:cNvPr>
          <p:cNvSpPr/>
          <p:nvPr/>
        </p:nvSpPr>
        <p:spPr>
          <a:xfrm>
            <a:off x="7712242" y="3198168"/>
            <a:ext cx="3641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তিনকোণা আকৃতির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1900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D37A-F73D-458B-A96A-0819FDDF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D356A7-221B-4A13-9585-9B7BCE4D2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" y="1690689"/>
            <a:ext cx="5582653" cy="48021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830B-622F-4C4D-B429-3E2C2367280F}"/>
              </a:ext>
            </a:extLst>
          </p:cNvPr>
          <p:cNvSpPr/>
          <p:nvPr/>
        </p:nvSpPr>
        <p:spPr>
          <a:xfrm>
            <a:off x="6713621" y="3105835"/>
            <a:ext cx="4744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তিনকোণা</a:t>
            </a:r>
          </a:p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আকৃতির </a:t>
            </a:r>
          </a:p>
        </p:txBody>
      </p:sp>
    </p:spTree>
    <p:extLst>
      <p:ext uri="{BB962C8B-B14F-4D97-AF65-F5344CB8AC3E}">
        <p14:creationId xmlns:p14="http://schemas.microsoft.com/office/powerpoint/2010/main" val="15514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7D59-9B79-4B7C-B6D1-25E9D47C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তিনকোনা আকৃতি এর ছবির ফলাফল">
            <a:extLst>
              <a:ext uri="{FF2B5EF4-FFF2-40B4-BE49-F238E27FC236}">
                <a16:creationId xmlns:a16="http://schemas.microsoft.com/office/drawing/2014/main" id="{F7BACC1A-F3DC-462D-9177-A9A73ED82C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" y="365126"/>
            <a:ext cx="11538284" cy="62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4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DAE9-69CD-4C2D-A0B3-06E1F550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চারকোনা আকৃতি এর ছবির ফলাফল">
            <a:extLst>
              <a:ext uri="{FF2B5EF4-FFF2-40B4-BE49-F238E27FC236}">
                <a16:creationId xmlns:a16="http://schemas.microsoft.com/office/drawing/2014/main" id="{49826C2C-8C02-4136-A2A7-1B523C602F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" y="132347"/>
            <a:ext cx="11887199" cy="65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2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8600" y="990600"/>
            <a:ext cx="4876800" cy="3810000"/>
          </a:xfrm>
          <a:prstGeom prst="round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62400" y="5257801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2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rgbClr val="C00000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53" y="5105401"/>
            <a:ext cx="11670631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457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533400"/>
            <a:ext cx="9144000" cy="1588"/>
          </a:xfrm>
          <a:prstGeom prst="line">
            <a:avLst/>
          </a:prstGeom>
          <a:ln>
            <a:solidFill>
              <a:srgbClr val="22AE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py (2) of lotu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61" y="1502559"/>
            <a:ext cx="4286279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3552" y="1981201"/>
            <a:ext cx="7994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নূরুদ্দিন</a:t>
            </a:r>
            <a:endParaRPr lang="bn-BD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কাচিরগাতি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</a:p>
          <a:p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বিশ্বম্ভরপুর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4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1828800" y="228600"/>
            <a:ext cx="4800600" cy="19812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3935760" y="72628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sz="3600" b="1" dirty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70806" y="3429000"/>
            <a:ext cx="6400006" cy="79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152400"/>
            <a:ext cx="86106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201297" y="3390503"/>
            <a:ext cx="6476206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6629400"/>
            <a:ext cx="2895600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65713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381000"/>
            <a:ext cx="7194376" cy="83820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D0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D0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D0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D0D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D0D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10355"/>
            <a:ext cx="7331242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endParaRPr lang="bn-BD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২৫ </a:t>
            </a:r>
            <a:r>
              <a:rPr lang="bn-BD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১-২০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3112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27CE8B-AA96-4E78-8D3E-4E2FE401A097}"/>
              </a:ext>
            </a:extLst>
          </p:cNvPr>
          <p:cNvSpPr/>
          <p:nvPr/>
        </p:nvSpPr>
        <p:spPr>
          <a:xfrm>
            <a:off x="457200" y="565484"/>
            <a:ext cx="117348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DA6F0-B655-43AF-AC18-32D6BF0B9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3" y="1431758"/>
            <a:ext cx="11867146" cy="53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4586" y="3644539"/>
            <a:ext cx="6515100" cy="1698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932892" y="-888920"/>
            <a:ext cx="16057784" cy="79381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ArchUpPour">
              <a:avLst>
                <a:gd name="adj1" fmla="val 10800000"/>
                <a:gd name="adj2" fmla="val 5000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</a:t>
            </a:r>
          </a:p>
          <a:p>
            <a:endParaRPr lang="bn-BD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1344" y="2060848"/>
            <a:ext cx="11665296" cy="12341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তোমাদেরকে</a:t>
            </a:r>
            <a:r>
              <a:rPr lang="en-US" dirty="0"/>
              <a:t> </a:t>
            </a:r>
            <a:r>
              <a:rPr lang="bn-IN" dirty="0"/>
              <a:t>স্বাগতম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C0E82-CDAA-4EB4-AA47-9AAF85F87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95022"/>
            <a:ext cx="11665296" cy="316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5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556" y="926250"/>
            <a:ext cx="6950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সবাই একটা ভিডিও দেখি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822" y="2698044"/>
            <a:ext cx="623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ও এ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সম্পর্কিত আলোচনা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7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190B-4F72-477B-9420-1B8C637F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আমাদের পাঠের বিষয়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7E472-1FEF-4396-981F-188B4BBCF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আকৃতি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F2A29-CD79-4D42-A924-A267FEE7D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26" y="2524124"/>
            <a:ext cx="5366086" cy="39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44AF8E-4435-4904-8EDC-EAC0AD7A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383" y="412353"/>
            <a:ext cx="689323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05CB78-2944-4CF5-9149-C55AD292B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916"/>
            <a:ext cx="6003758" cy="536608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F6ED2-11D1-401A-854A-4AB451CBD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8" y="1503948"/>
            <a:ext cx="6188241" cy="53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655BC-8CC7-4117-9A78-CBDAB5AA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বল কোন আকৃতির?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3C93C-E964-421E-8531-7A39000E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গোল আকৃতির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D85A0-AB90-45CC-8916-A3D7DD1A5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6" y="2141537"/>
            <a:ext cx="5871411" cy="40354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4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171</Words>
  <Application>Microsoft Office PowerPoint</Application>
  <PresentationFormat>Widescreen</PresentationFormat>
  <Paragraphs>41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তোমাদেরকে স্বাগতম</vt:lpstr>
      <vt:lpstr>PowerPoint Presentation</vt:lpstr>
      <vt:lpstr>আজ আমাদের পাঠের বিষয়  </vt:lpstr>
      <vt:lpstr>বাস্তব উপকরণ প্রদর্শন</vt:lpstr>
      <vt:lpstr>বল কোন আকৃতির? </vt:lpstr>
      <vt:lpstr>এসো আমরা ছবি দেখে আকৃতি বলি।  </vt:lpstr>
      <vt:lpstr>PowerPoint Presentation</vt:lpstr>
      <vt:lpstr>এসো আমরা ছবি দেখে আকৃতি বলি।  </vt:lpstr>
      <vt:lpstr>ছবিতে তোমরা কী দেখতে পাচ্ছো?  </vt:lpstr>
      <vt:lpstr>PowerPoint Presentation</vt:lpstr>
      <vt:lpstr>এসো আমরা ছবি দেখে আকৃতি বলি  </vt:lpstr>
      <vt:lpstr>ছবিতে তোমরা কী দেখতে পাচ্ছো?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Uddin</dc:creator>
  <cp:lastModifiedBy>Nur Uddin</cp:lastModifiedBy>
  <cp:revision>31</cp:revision>
  <dcterms:created xsi:type="dcterms:W3CDTF">2020-01-14T16:12:28Z</dcterms:created>
  <dcterms:modified xsi:type="dcterms:W3CDTF">2020-01-14T17:43:26Z</dcterms:modified>
</cp:coreProperties>
</file>