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63" r:id="rId4"/>
    <p:sldId id="264" r:id="rId5"/>
    <p:sldId id="265" r:id="rId6"/>
    <p:sldId id="288" r:id="rId7"/>
    <p:sldId id="289" r:id="rId8"/>
    <p:sldId id="266" r:id="rId9"/>
    <p:sldId id="283" r:id="rId10"/>
    <p:sldId id="267" r:id="rId11"/>
    <p:sldId id="268" r:id="rId12"/>
    <p:sldId id="269" r:id="rId13"/>
    <p:sldId id="274" r:id="rId14"/>
    <p:sldId id="275" r:id="rId15"/>
    <p:sldId id="276" r:id="rId16"/>
    <p:sldId id="277" r:id="rId17"/>
    <p:sldId id="281" r:id="rId18"/>
    <p:sldId id="285" r:id="rId19"/>
    <p:sldId id="279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9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2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2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5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F34DD-4E73-462F-855F-58F16B0B6EC5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A53D-000D-44DA-BD09-028DADB0B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0" y="1009935"/>
            <a:ext cx="10598791" cy="49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4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3005" y="573206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2068" y="3453993"/>
            <a:ext cx="7486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পশু-পাখির সাথে মানুষের প্রীতির সম্পর্ক কিভাবে গড়ে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648967" y="136478"/>
            <a:ext cx="2088108" cy="1842447"/>
          </a:xfrm>
          <a:prstGeom prst="cloud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31155" y="548497"/>
            <a:ext cx="107593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1" animBg="1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2" y="991520"/>
            <a:ext cx="2603879" cy="47561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61" y="991519"/>
            <a:ext cx="2409825" cy="47561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7" y="1005165"/>
            <a:ext cx="2428875" cy="47561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96" y="991518"/>
            <a:ext cx="2143125" cy="47561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5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2103" y="363914"/>
            <a:ext cx="4645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8185" y="5909481"/>
            <a:ext cx="433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YouCut_20191228_08202109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2757" y="1374160"/>
            <a:ext cx="5813947" cy="39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5719" y="536644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1246" y="3728100"/>
            <a:ext cx="990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মানবেতর প্রাণীর প্রতি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আচরণ কেমন হওয়া উচিত আলোচনা কর।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648967" y="136478"/>
            <a:ext cx="2088108" cy="1842447"/>
          </a:xfrm>
          <a:prstGeom prst="cloud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62225" y="548497"/>
            <a:ext cx="121379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০৬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" y="284898"/>
            <a:ext cx="5745707" cy="29769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79" y="284898"/>
            <a:ext cx="5316378" cy="29769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78" y="3671248"/>
            <a:ext cx="5316379" cy="28347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3671248"/>
            <a:ext cx="5745706" cy="28250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1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35" y="372049"/>
            <a:ext cx="3579145" cy="2832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36" y="372049"/>
            <a:ext cx="3636603" cy="2832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1" y="372049"/>
            <a:ext cx="3688248" cy="2832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60" y="3576832"/>
            <a:ext cx="3579145" cy="2929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35" y="3576832"/>
            <a:ext cx="3636603" cy="2929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1" y="3566621"/>
            <a:ext cx="3688248" cy="2929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51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36" y="365785"/>
            <a:ext cx="3444292" cy="282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9" y="365785"/>
            <a:ext cx="3595931" cy="282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96" y="365785"/>
            <a:ext cx="3360702" cy="282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95" y="3727935"/>
            <a:ext cx="3360703" cy="2769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36" y="3727935"/>
            <a:ext cx="3444293" cy="2769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0" y="3753914"/>
            <a:ext cx="3595931" cy="2769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0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39035" y="536644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5137" y="3758877"/>
            <a:ext cx="777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সুস্থতার জন্য বায়ু পরিবর্তনের উপকারিতা সম্পর্কে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648967" y="136478"/>
            <a:ext cx="2088108" cy="1842447"/>
          </a:xfrm>
          <a:prstGeom prst="cloud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80659" y="548497"/>
            <a:ext cx="117692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6" y="1705970"/>
            <a:ext cx="584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দেওঘরে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075" y="2367634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36" y="237184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367634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481" y="2358704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456" y="3127401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075" y="3789065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0361" y="3759207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0898" y="374281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4481" y="3728875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456" y="4578306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328" y="536754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3618" y="5397405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9124" y="5367546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27906" y="5281628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65104" y="2439482"/>
            <a:ext cx="372135" cy="3718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67384" y="3832606"/>
            <a:ext cx="372135" cy="3718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68850" y="5300761"/>
            <a:ext cx="372135" cy="3718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6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7401" y="536644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796" y="5324910"/>
            <a:ext cx="10393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সৃষ্টি হয়েছে 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55" y="1510804"/>
            <a:ext cx="5459105" cy="3450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0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755" y="365957"/>
            <a:ext cx="26244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854846" y="1530319"/>
            <a:ext cx="8668309" cy="4798735"/>
            <a:chOff x="1854846" y="1530319"/>
            <a:chExt cx="8668309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68363" y="1569489"/>
              <a:ext cx="256512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17582" y="1569489"/>
              <a:ext cx="215796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54846" y="3944202"/>
              <a:ext cx="4192173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SG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সাঃউম্মেহানী</a:t>
              </a:r>
              <a:r>
                <a:rPr lang="en-SG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খাতুন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সহঃ শিক্ষক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SG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IN" sz="2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SG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পি,এল,বি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উচ্চ বিদ্যালয় </a:t>
              </a:r>
            </a:p>
            <a:p>
              <a:pPr algn="ctr"/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নিয়ামতপুর, নওগাঁ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E-mail:w</a:t>
              </a:r>
              <a:r>
                <a:rPr lang="bn-BD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ommahany</a:t>
              </a:r>
              <a:r>
                <a:rPr lang="en-US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101plbhn@gmail.com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34546" y="3944202"/>
              <a:ext cx="2460930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ণিঃ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৮ম  </a:t>
              </a:r>
              <a:endParaRPr lang="bn-IN" sz="2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১ম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২৫/১২/২০১৯ইং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23743" y="1530319"/>
              <a:ext cx="0" cy="4798735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9" y="2112726"/>
            <a:ext cx="1991486" cy="1837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3" y="2112726"/>
            <a:ext cx="1583141" cy="1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3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89563" y="-272955"/>
            <a:ext cx="12764982" cy="7455089"/>
            <a:chOff x="-289563" y="-272955"/>
            <a:chExt cx="12764982" cy="7455089"/>
          </a:xfrm>
        </p:grpSpPr>
        <p:sp>
          <p:nvSpPr>
            <p:cNvPr id="2" name="Rectangle 1"/>
            <p:cNvSpPr/>
            <p:nvPr/>
          </p:nvSpPr>
          <p:spPr>
            <a:xfrm>
              <a:off x="13648" y="0"/>
              <a:ext cx="12161520" cy="6858000"/>
            </a:xfrm>
            <a:prstGeom prst="rect">
              <a:avLst/>
            </a:prstGeom>
            <a:noFill/>
            <a:ln w="142875"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05952">
              <a:off x="9539318" y="-272955"/>
              <a:ext cx="2936101" cy="29361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77463">
              <a:off x="-289562" y="-272955"/>
              <a:ext cx="2936101" cy="29361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7049">
              <a:off x="-289563" y="4246033"/>
              <a:ext cx="2936101" cy="29361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39317" y="4246032"/>
              <a:ext cx="2936101" cy="293610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6" y="327546"/>
            <a:ext cx="7218947" cy="6155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7286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52391" y="5217750"/>
            <a:ext cx="328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4314" y="511644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4496" y="5939747"/>
            <a:ext cx="10799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আত্নীয়ের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বেড়ানো শেষে বাড়ি ফিরে যাছে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70" y="1380646"/>
            <a:ext cx="3595697" cy="34074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41" y="1351128"/>
            <a:ext cx="3316406" cy="34370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6" y="1351128"/>
            <a:ext cx="3241871" cy="34370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8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0966" y="2623166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অতিথির স্মৃতি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0517" y="2912042"/>
            <a:ext cx="90685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</a:t>
            </a:r>
          </a:p>
          <a:p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পশু-পাখির সাথে মানুষের প্রীতির সম্পর্ক কিভাবে গড়ে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মানবেতর প্রাণীর প্রতি মানুষের নিষ্ঠুর আচরণ পরিহারে উদ্বুদ্ধ হবে;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সুস্থতার জন্য বায়ু পরিবর্তনের উপকারিতা সম্পর্কে লিখতে পারবে।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2053" y="504968"/>
            <a:ext cx="1907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19929" y="291197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" y="1228725"/>
            <a:ext cx="10904560" cy="509018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45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300252"/>
            <a:ext cx="11546005" cy="626432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97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9" y="443409"/>
            <a:ext cx="3044484" cy="28184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53" y="426276"/>
            <a:ext cx="3142645" cy="28184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9" y="3868190"/>
            <a:ext cx="3044484" cy="25053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00" y="3868190"/>
            <a:ext cx="3265216" cy="25053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53" y="3868190"/>
            <a:ext cx="3142645" cy="25053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00" y="443408"/>
            <a:ext cx="3265216" cy="28184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5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" y="0"/>
            <a:ext cx="12161520" cy="68580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5945" y="5080281"/>
            <a:ext cx="9836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মানুষ ও পশুপাখি একসঙ্গে বসবাস করে তখন তাদের মধ্যে প্রীতির ভাব গড়ে ওঠে।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 অপরের প্রতি তাদের ভালবাসা ও সৌহাদ্য গড়ে ওঠে।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95" y="748705"/>
            <a:ext cx="3283541" cy="31051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49" y="748705"/>
            <a:ext cx="3406369" cy="31051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7" y="748706"/>
            <a:ext cx="3436125" cy="31051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5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275</Words>
  <Application>Microsoft Office PowerPoint</Application>
  <PresentationFormat>Widescreen</PresentationFormat>
  <Paragraphs>57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com</cp:lastModifiedBy>
  <cp:revision>141</cp:revision>
  <dcterms:created xsi:type="dcterms:W3CDTF">2019-07-31T07:44:58Z</dcterms:created>
  <dcterms:modified xsi:type="dcterms:W3CDTF">2019-12-28T02:32:52Z</dcterms:modified>
</cp:coreProperties>
</file>