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5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DB3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1248" y="-136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9D5-7E1A-4433-8B21-2237CC26FA2C}" type="datetimeFigureOut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hecker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hecker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hecker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hecker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AB55-62C0-407E-B706-C907B44B0BFC}" type="datetimeFigureOut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hecker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hecker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hecker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hecker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hecker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hecker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185-9573-406A-8068-0AB4F2335019}" type="datetimeFigureOut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hecker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transition spd="slow">
    <p:checker/>
    <p:sndAc>
      <p:stSnd>
        <p:snd r:embed="rId13" name="chimes.wav" builtIn="1"/>
      </p:stSnd>
    </p:sndAc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401" y="76200"/>
            <a:ext cx="11982449" cy="6629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6250" y="376535"/>
            <a:ext cx="10668000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  <a:bevelB h="25400" prst="softRound"/>
            </a:sp3d>
          </a:bodyPr>
          <a:lstStyle/>
          <a:p>
            <a:pPr algn="ctr"/>
            <a:r>
              <a:rPr lang="en-US" sz="2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¯^</a:t>
            </a:r>
            <a:r>
              <a:rPr lang="en-US" sz="28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vMZg</a:t>
            </a:r>
            <a:endParaRPr lang="en-US" sz="2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6390039"/>
      </p:ext>
    </p:extLst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8406" y="498455"/>
            <a:ext cx="49391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SutonnyMJ" pitchFamily="2" charset="0"/>
              </a:rPr>
              <a:t>‡</a:t>
            </a:r>
            <a:r>
              <a:rPr lang="en-US" sz="96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SutonnyMJ" pitchFamily="2" charset="0"/>
              </a:rPr>
              <a:t>Rvovq</a:t>
            </a:r>
            <a:r>
              <a:rPr lang="en-US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SutonnyMJ" pitchFamily="2" charset="0"/>
              </a:rPr>
              <a:t> </a:t>
            </a:r>
            <a:r>
              <a:rPr lang="en-US" sz="96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  <a:latin typeface="SutonnyMJ" pitchFamily="2" charset="0"/>
              </a:rPr>
              <a:t>KvR</a:t>
            </a:r>
            <a:endParaRPr lang="en-US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411" y="3315678"/>
            <a:ext cx="1015516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/>
                <a:latin typeface="SutonnyMJ" pitchFamily="2" charset="0"/>
              </a:rPr>
              <a:t>BÛvKkb</a:t>
            </a:r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SutonnyMJ" pitchFamily="2" charset="0"/>
              </a:rPr>
              <a:t> †</a:t>
            </a:r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SutonnyMJ" pitchFamily="2" charset="0"/>
              </a:rPr>
              <a:t>gvU‡ii</a:t>
            </a:r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SutonnyMJ" pitchFamily="2" charset="0"/>
              </a:rPr>
              <a:t>cvPuwU</a:t>
            </a:r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SutonnyMJ" pitchFamily="2" charset="0"/>
              </a:rPr>
              <a:t>  </a:t>
            </a:r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SutonnyMJ" pitchFamily="2" charset="0"/>
              </a:rPr>
              <a:t>As‡ki</a:t>
            </a:r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SutonnyMJ" pitchFamily="2" charset="0"/>
              </a:rPr>
              <a:t>bvg</a:t>
            </a:r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SutonnyMJ" pitchFamily="2" charset="0"/>
              </a:rPr>
              <a:t> </a:t>
            </a:r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SutonnyMJ" pitchFamily="2" charset="0"/>
              </a:rPr>
              <a:t>wjL</a:t>
            </a:r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SutonnyMJ" pitchFamily="2" charset="0"/>
              </a:rPr>
              <a:t>|</a:t>
            </a:r>
            <a:endParaRPr lang="en-US" sz="8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effectLst/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1944993"/>
      </p:ext>
    </p:extLst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9050"/>
            <a:ext cx="467089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80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DËit</a:t>
            </a:r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-</a:t>
            </a:r>
            <a:endParaRPr lang="en-US" sz="54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SutonnyMJ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3409950" y="642669"/>
            <a:ext cx="8572500" cy="57531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১।ইয়ক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ফ্রেম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সাইড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কভার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৩।আর্মেচার </a:t>
            </a:r>
          </a:p>
          <a:p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4।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আর্মেচার</a:t>
            </a: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ওয়াইন্ডিং</a:t>
            </a:r>
            <a:endParaRPr 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৫।রোটর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SutonnyMJ" pitchFamily="2" charset="0"/>
              </a:rPr>
              <a:t> </a:t>
            </a:r>
            <a:endParaRPr lang="en-US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1968180"/>
      </p:ext>
    </p:extLst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18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66103" y="147935"/>
            <a:ext cx="591700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`</a:t>
            </a:r>
            <a:r>
              <a:rPr lang="en-US" sz="13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jxq</a:t>
            </a:r>
            <a:r>
              <a:rPr lang="en-US" sz="13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138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KvR</a:t>
            </a:r>
            <a:endParaRPr lang="en-US" sz="138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468" y="2167235"/>
            <a:ext cx="10950435" cy="36317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BÛvKkb</a:t>
            </a:r>
            <a:r>
              <a:rPr lang="en-US" sz="11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11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†</a:t>
            </a:r>
            <a:r>
              <a:rPr lang="en-US" sz="115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gvU‡ii</a:t>
            </a:r>
            <a:r>
              <a:rPr lang="en-US" sz="11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115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Kvh</a:t>
            </a:r>
            <a:r>
              <a:rPr lang="en-US" sz="11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© </a:t>
            </a:r>
          </a:p>
          <a:p>
            <a:pPr algn="ctr"/>
            <a:r>
              <a:rPr lang="en-US" sz="115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cÖYvjx</a:t>
            </a:r>
            <a:r>
              <a:rPr lang="en-US" sz="11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115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eY©bv</a:t>
            </a:r>
            <a:r>
              <a:rPr lang="en-US" sz="11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Ki </a:t>
            </a:r>
            <a:r>
              <a:rPr lang="en-US" sz="115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11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F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9593914"/>
      </p:ext>
    </p:extLst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03082" y="186035"/>
            <a:ext cx="668644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evwoi</a:t>
            </a:r>
            <a:r>
              <a:rPr lang="en-US" sz="13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 </a:t>
            </a:r>
            <a:r>
              <a:rPr lang="en-US" sz="138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KvR</a:t>
            </a:r>
            <a:endParaRPr lang="en-US" sz="13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0344" y="2048083"/>
            <a:ext cx="12031656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BÛKkb</a:t>
            </a:r>
            <a:r>
              <a:rPr lang="en-US" sz="16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1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†</a:t>
            </a:r>
            <a:r>
              <a:rPr lang="en-US" sz="1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gvU‡ii</a:t>
            </a:r>
            <a:r>
              <a:rPr lang="en-US" sz="1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</a:p>
          <a:p>
            <a:pPr algn="ctr"/>
            <a:r>
              <a:rPr lang="en-US" sz="1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MVb</a:t>
            </a:r>
            <a:r>
              <a:rPr lang="en-US" sz="1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166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eY©bv</a:t>
            </a:r>
            <a:r>
              <a:rPr lang="en-US" sz="1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Ki|</a:t>
            </a:r>
            <a:endParaRPr 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778581"/>
      </p:ext>
    </p:extLst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13917" y="3157835"/>
            <a:ext cx="8945077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Av</a:t>
            </a:r>
            <a:r>
              <a:rPr lang="en-US" sz="115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R</a:t>
            </a:r>
            <a:r>
              <a:rPr lang="en-US" sz="115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‡K</a:t>
            </a:r>
            <a:r>
              <a:rPr lang="en-US" sz="115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i</a:t>
            </a:r>
            <a:r>
              <a:rPr lang="en-US" sz="11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115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g</a:t>
            </a:r>
            <a:r>
              <a:rPr lang="en-US" sz="115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Z</a:t>
            </a:r>
            <a:r>
              <a:rPr lang="en-US" sz="11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115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we</a:t>
            </a:r>
            <a:r>
              <a:rPr lang="en-US" sz="115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`v</a:t>
            </a:r>
            <a:r>
              <a:rPr lang="en-US" sz="115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q</a:t>
            </a:r>
            <a:endParaRPr lang="en-US" sz="115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7627921"/>
      </p:ext>
    </p:extLst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6347136"/>
            <a:ext cx="592048" cy="5108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11476" y="6364201"/>
            <a:ext cx="592048" cy="5108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664311" y="6364201"/>
            <a:ext cx="592048" cy="5108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229992" y="6360985"/>
            <a:ext cx="592048" cy="51086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315142" y="6369411"/>
            <a:ext cx="592048" cy="5108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915041" y="6366774"/>
            <a:ext cx="592048" cy="5108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4504173" y="6368985"/>
            <a:ext cx="592048" cy="51086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063231" y="6368985"/>
            <a:ext cx="592048" cy="5108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600813" y="6360985"/>
            <a:ext cx="592048" cy="51086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6196781" y="6365773"/>
            <a:ext cx="592048" cy="51086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6734363" y="6360985"/>
            <a:ext cx="592048" cy="51086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7296210" y="6368985"/>
            <a:ext cx="592048" cy="51086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7890991" y="6375335"/>
            <a:ext cx="592048" cy="51086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8487974" y="6376118"/>
            <a:ext cx="592048" cy="51086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8964235" y="6373221"/>
            <a:ext cx="592048" cy="51086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9548831" y="6368985"/>
            <a:ext cx="502450" cy="51086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006560" y="6368985"/>
            <a:ext cx="592048" cy="510864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598608" y="6373221"/>
            <a:ext cx="545953" cy="51086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092571" y="6368985"/>
            <a:ext cx="507381" cy="51086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599952" y="6418288"/>
            <a:ext cx="592048" cy="51086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599952" y="5444748"/>
            <a:ext cx="592048" cy="510864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599952" y="4933660"/>
            <a:ext cx="592048" cy="510864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599952" y="4433147"/>
            <a:ext cx="592048" cy="51086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599952" y="3960120"/>
            <a:ext cx="592048" cy="510864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599952" y="3486088"/>
            <a:ext cx="592048" cy="510864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599952" y="3018567"/>
            <a:ext cx="592048" cy="51086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599952" y="2533753"/>
            <a:ext cx="592048" cy="51086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599952" y="2034845"/>
            <a:ext cx="592048" cy="510864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599952" y="1530187"/>
            <a:ext cx="592048" cy="51086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608035" y="1019520"/>
            <a:ext cx="592048" cy="51086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608035" y="510625"/>
            <a:ext cx="592048" cy="510864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602378" y="-3634"/>
            <a:ext cx="592048" cy="510864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76517" y="6364201"/>
            <a:ext cx="592048" cy="51086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047117" y="-6108"/>
            <a:ext cx="592048" cy="51086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0470078" y="-4905"/>
            <a:ext cx="592048" cy="510864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9908113" y="-6108"/>
            <a:ext cx="592048" cy="51086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9310408" y="6159"/>
            <a:ext cx="592048" cy="51086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8716503" y="6159"/>
            <a:ext cx="592048" cy="510864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8145226" y="6159"/>
            <a:ext cx="592048" cy="510864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7674144" y="6159"/>
            <a:ext cx="592048" cy="510864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7228109" y="6159"/>
            <a:ext cx="592048" cy="510864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6650364" y="3948"/>
            <a:ext cx="592048" cy="510864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6078054" y="-1028"/>
            <a:ext cx="592048" cy="510864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5508601" y="-1028"/>
            <a:ext cx="592048" cy="510864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4980447" y="3948"/>
            <a:ext cx="592048" cy="510864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4471397" y="-6108"/>
            <a:ext cx="592048" cy="51086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968970" y="-239"/>
            <a:ext cx="592048" cy="51086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472433" y="-1705"/>
            <a:ext cx="592048" cy="510864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932144" y="-6108"/>
            <a:ext cx="592048" cy="510864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353798" y="-7366"/>
            <a:ext cx="592048" cy="510864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901463" y="-6664"/>
            <a:ext cx="592048" cy="510864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404352" y="-13627"/>
            <a:ext cx="498860" cy="51086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929550" y="-13627"/>
            <a:ext cx="498860" cy="510864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428547" y="-13627"/>
            <a:ext cx="498860" cy="51086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15935" y="-10145"/>
            <a:ext cx="498860" cy="510864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29232" y="1006272"/>
            <a:ext cx="498860" cy="510864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37315" y="1503061"/>
            <a:ext cx="498860" cy="510864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29035" y="1999631"/>
            <a:ext cx="498860" cy="510864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29232" y="3987067"/>
            <a:ext cx="498860" cy="510864"/>
          </a:xfrm>
          <a:prstGeom prst="rect">
            <a:avLst/>
          </a:prstGeom>
        </p:spPr>
      </p:pic>
      <p:sp>
        <p:nvSpPr>
          <p:cNvPr id="73" name="Rectangle 72"/>
          <p:cNvSpPr/>
          <p:nvPr/>
        </p:nvSpPr>
        <p:spPr>
          <a:xfrm>
            <a:off x="1211378" y="823458"/>
            <a:ext cx="9235632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wkÿK</a:t>
            </a:r>
            <a:r>
              <a:rPr lang="en-US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80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cwiwPwZ</a:t>
            </a:r>
            <a:endParaRPr lang="en-US" sz="8000" b="1" cap="none" spc="0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‡</a:t>
            </a:r>
            <a:r>
              <a:rPr lang="en-US" sz="80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gv:AvwZKzi</a:t>
            </a:r>
            <a:r>
              <a:rPr 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80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ingvb</a:t>
            </a:r>
            <a:endParaRPr lang="en-US" sz="80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utonnyMJ" pitchFamily="2" charset="0"/>
            </a:endParaRPr>
          </a:p>
          <a:p>
            <a:pPr algn="ctr"/>
            <a:r>
              <a:rPr lang="en-US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‡UªW </a:t>
            </a:r>
            <a:r>
              <a:rPr lang="en-US" sz="80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BÝUªv±i</a:t>
            </a:r>
            <a:r>
              <a:rPr lang="en-US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(</a:t>
            </a:r>
            <a:r>
              <a:rPr lang="en-US" sz="80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B‡jK</a:t>
            </a:r>
            <a:r>
              <a:rPr lang="en-US" sz="8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)</a:t>
            </a:r>
          </a:p>
          <a:p>
            <a:pPr algn="ctr"/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ফুলকোট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নবোদয়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কারিগরি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উচ্চ</a:t>
            </a:r>
            <a:r>
              <a:rPr lang="en-US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 </a:t>
            </a:r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SutonnyMJ" pitchFamily="2" charset="0"/>
              </a:rPr>
              <a:t>বিদ্যালয়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SutonnyMJ" pitchFamily="2" charset="0"/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45398" y="5478556"/>
            <a:ext cx="498860" cy="510864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47369" y="5912846"/>
            <a:ext cx="498860" cy="430808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599952" y="5936507"/>
            <a:ext cx="592048" cy="510864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2796525" y="6360985"/>
            <a:ext cx="592048" cy="510864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29232" y="491137"/>
            <a:ext cx="498860" cy="510864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24732" y="2494112"/>
            <a:ext cx="498860" cy="510864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29232" y="2990682"/>
            <a:ext cx="498860" cy="510864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29232" y="3489416"/>
            <a:ext cx="498860" cy="510864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37315" y="4487505"/>
            <a:ext cx="498860" cy="510864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-45398" y="4973712"/>
            <a:ext cx="498860" cy="510864"/>
          </a:xfrm>
          <a:prstGeom prst="rect">
            <a:avLst/>
          </a:prstGeom>
        </p:spPr>
      </p:pic>
      <p:pic>
        <p:nvPicPr>
          <p:cNvPr id="76" name="Picture 75" descr="Atik Master-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540" y="800100"/>
            <a:ext cx="141732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9034175"/>
      </p:ext>
    </p:extLst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1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1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3" dur="5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5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9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5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6" dur="5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7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500" tmFilter="0,0; .5, 1; 1, 1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8" dur="500" tmFilter="0,0; .5, 1; 1, 1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3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500" tmFilter="0,0; .5, 1; 1, 1"/>
                                        <p:tgtEl>
                                          <p:spTgt spid="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6" dur="500" tmFilter="0,0; .5, 1; 1, 1"/>
                                        <p:tgtEl>
                                          <p:spTgt spid="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1979" y="1"/>
            <a:ext cx="4187742" cy="26386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87740" y="100818"/>
            <a:ext cx="8004258" cy="660351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" y="2638698"/>
            <a:ext cx="4187738" cy="4219304"/>
          </a:xfrm>
          <a:prstGeom prst="rect">
            <a:avLst/>
          </a:prstGeom>
        </p:spPr>
      </p:pic>
      <p:sp>
        <p:nvSpPr>
          <p:cNvPr id="13" name="Down Arrow 12"/>
          <p:cNvSpPr/>
          <p:nvPr/>
        </p:nvSpPr>
        <p:spPr>
          <a:xfrm rot="18345840">
            <a:off x="1004520" y="-67897"/>
            <a:ext cx="1128673" cy="16381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SutonnyMJ" pitchFamily="2" charset="0"/>
              </a:rPr>
              <a:t>‡</a:t>
            </a:r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</a:rPr>
              <a:t>gv</a:t>
            </a:r>
            <a:endParaRPr lang="en-US" sz="2800" dirty="0" smtClean="0">
              <a:solidFill>
                <a:schemeClr val="bg1"/>
              </a:solidFill>
              <a:latin typeface="SutonnyMJ" pitchFamily="2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SutonnyMJ" pitchFamily="2" charset="0"/>
              </a:rPr>
              <a:t>U</a:t>
            </a:r>
          </a:p>
          <a:p>
            <a:pPr algn="ctr"/>
            <a:r>
              <a:rPr lang="en-US" sz="2800" dirty="0" err="1">
                <a:solidFill>
                  <a:schemeClr val="bg1"/>
                </a:solidFill>
                <a:latin typeface="SutonnyMJ" pitchFamily="2" charset="0"/>
              </a:rPr>
              <a:t>i</a:t>
            </a:r>
            <a:endParaRPr lang="en-US" sz="2800" dirty="0" smtClean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 rot="18711069">
            <a:off x="7131779" y="222068"/>
            <a:ext cx="1058092" cy="19724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</a:rPr>
              <a:t>Av‡g</a:t>
            </a:r>
            <a:endParaRPr lang="en-US" sz="2800" dirty="0" smtClean="0">
              <a:solidFill>
                <a:schemeClr val="bg1"/>
              </a:solidFill>
              <a:latin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</a:rPr>
              <a:t>Pv</a:t>
            </a:r>
            <a:endParaRPr lang="en-US" sz="2800" dirty="0" smtClean="0">
              <a:solidFill>
                <a:schemeClr val="bg1"/>
              </a:solidFill>
              <a:latin typeface="SutonnyMJ" pitchFamily="2" charset="0"/>
            </a:endParaRPr>
          </a:p>
          <a:p>
            <a:pPr algn="ctr"/>
            <a:r>
              <a:rPr lang="en-US" sz="2800" dirty="0" err="1">
                <a:solidFill>
                  <a:schemeClr val="bg1"/>
                </a:solidFill>
                <a:latin typeface="SutonnyMJ" pitchFamily="2" charset="0"/>
              </a:rPr>
              <a:t>i</a:t>
            </a:r>
            <a:endParaRPr lang="en-US" sz="2800" dirty="0" smtClean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12" name="Down Arrow 11"/>
          <p:cNvSpPr/>
          <p:nvPr/>
        </p:nvSpPr>
        <p:spPr>
          <a:xfrm rot="18711069">
            <a:off x="4390167" y="-111227"/>
            <a:ext cx="1058092" cy="19222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</a:rPr>
              <a:t>Av‡g</a:t>
            </a:r>
            <a:endParaRPr lang="en-US" sz="2800" dirty="0" smtClean="0">
              <a:solidFill>
                <a:schemeClr val="bg1"/>
              </a:solidFill>
              <a:latin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</a:rPr>
              <a:t>Pv</a:t>
            </a:r>
            <a:endParaRPr lang="en-US" sz="2800" dirty="0" smtClean="0">
              <a:solidFill>
                <a:schemeClr val="bg1"/>
              </a:solidFill>
              <a:latin typeface="SutonnyMJ" pitchFamily="2" charset="0"/>
            </a:endParaRPr>
          </a:p>
          <a:p>
            <a:pPr algn="ctr"/>
            <a:r>
              <a:rPr lang="en-US" sz="2800" dirty="0" err="1">
                <a:solidFill>
                  <a:schemeClr val="bg1"/>
                </a:solidFill>
                <a:latin typeface="SutonnyMJ" pitchFamily="2" charset="0"/>
              </a:rPr>
              <a:t>i</a:t>
            </a:r>
            <a:endParaRPr lang="en-US" sz="2800" dirty="0" smtClean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14" name="Down Arrow 13"/>
          <p:cNvSpPr/>
          <p:nvPr/>
        </p:nvSpPr>
        <p:spPr>
          <a:xfrm rot="18711069">
            <a:off x="7660823" y="2515430"/>
            <a:ext cx="1058092" cy="19724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</a:rPr>
              <a:t>Av‡g</a:t>
            </a:r>
            <a:endParaRPr lang="en-US" sz="2800" dirty="0" smtClean="0">
              <a:solidFill>
                <a:schemeClr val="bg1"/>
              </a:solidFill>
              <a:latin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</a:rPr>
              <a:t>Pv</a:t>
            </a:r>
            <a:endParaRPr lang="en-US" sz="2800" dirty="0" smtClean="0">
              <a:solidFill>
                <a:schemeClr val="bg1"/>
              </a:solidFill>
              <a:latin typeface="SutonnyMJ" pitchFamily="2" charset="0"/>
            </a:endParaRPr>
          </a:p>
          <a:p>
            <a:pPr algn="ctr"/>
            <a:r>
              <a:rPr lang="en-US" sz="2800" dirty="0" err="1">
                <a:solidFill>
                  <a:schemeClr val="bg1"/>
                </a:solidFill>
                <a:latin typeface="SutonnyMJ" pitchFamily="2" charset="0"/>
              </a:rPr>
              <a:t>i</a:t>
            </a:r>
            <a:endParaRPr lang="en-US" sz="2800" dirty="0" smtClean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15" name="Down Arrow 14"/>
          <p:cNvSpPr/>
          <p:nvPr/>
        </p:nvSpPr>
        <p:spPr>
          <a:xfrm rot="18711069">
            <a:off x="4858440" y="3312208"/>
            <a:ext cx="1058092" cy="19724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</a:rPr>
              <a:t>Av‡g</a:t>
            </a:r>
            <a:endParaRPr lang="en-US" sz="2800" dirty="0" smtClean="0">
              <a:solidFill>
                <a:schemeClr val="bg1"/>
              </a:solidFill>
              <a:latin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</a:rPr>
              <a:t>Pv</a:t>
            </a:r>
            <a:endParaRPr lang="en-US" sz="2800" dirty="0" smtClean="0">
              <a:solidFill>
                <a:schemeClr val="bg1"/>
              </a:solidFill>
              <a:latin typeface="SutonnyMJ" pitchFamily="2" charset="0"/>
            </a:endParaRPr>
          </a:p>
          <a:p>
            <a:pPr algn="ctr"/>
            <a:r>
              <a:rPr lang="en-US" sz="2800" dirty="0" err="1">
                <a:solidFill>
                  <a:schemeClr val="bg1"/>
                </a:solidFill>
                <a:latin typeface="SutonnyMJ" pitchFamily="2" charset="0"/>
              </a:rPr>
              <a:t>i</a:t>
            </a:r>
            <a:endParaRPr lang="en-US" sz="2800" dirty="0" smtClean="0">
              <a:solidFill>
                <a:schemeClr val="bg1"/>
              </a:solidFill>
              <a:latin typeface="SutonnyMJ" pitchFamily="2" charset="0"/>
            </a:endParaRPr>
          </a:p>
        </p:txBody>
      </p:sp>
      <p:sp>
        <p:nvSpPr>
          <p:cNvPr id="16" name="Down Arrow 15"/>
          <p:cNvSpPr/>
          <p:nvPr/>
        </p:nvSpPr>
        <p:spPr>
          <a:xfrm rot="18711069">
            <a:off x="1400860" y="3357690"/>
            <a:ext cx="1058092" cy="19724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</a:rPr>
              <a:t>Av‡g</a:t>
            </a:r>
            <a:endParaRPr lang="en-US" sz="2800" dirty="0" smtClean="0">
              <a:solidFill>
                <a:schemeClr val="bg1"/>
              </a:solidFill>
              <a:latin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SutonnyMJ" pitchFamily="2" charset="0"/>
              </a:rPr>
              <a:t>Pv</a:t>
            </a:r>
            <a:endParaRPr lang="en-US" sz="2800" dirty="0" smtClean="0">
              <a:solidFill>
                <a:schemeClr val="bg1"/>
              </a:solidFill>
              <a:latin typeface="SutonnyMJ" pitchFamily="2" charset="0"/>
            </a:endParaRPr>
          </a:p>
          <a:p>
            <a:pPr algn="ctr"/>
            <a:r>
              <a:rPr lang="en-US" sz="2800" dirty="0" err="1">
                <a:solidFill>
                  <a:schemeClr val="bg1"/>
                </a:solidFill>
                <a:latin typeface="SutonnyMJ" pitchFamily="2" charset="0"/>
              </a:rPr>
              <a:t>i</a:t>
            </a:r>
            <a:endParaRPr lang="en-US" sz="2800" dirty="0" smtClean="0">
              <a:solidFill>
                <a:schemeClr val="bg1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4420451"/>
      </p:ext>
    </p:extLst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  <p:bldP spid="12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2900" y="361950"/>
            <a:ext cx="11074037" cy="57246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50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AvR‡Ki</a:t>
            </a:r>
            <a:r>
              <a:rPr lang="en-US" sz="15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</a:t>
            </a:r>
            <a:r>
              <a:rPr lang="en-US" sz="150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cvV</a:t>
            </a:r>
            <a:r>
              <a:rPr lang="en-US" sz="15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</a:t>
            </a:r>
          </a:p>
          <a:p>
            <a:pPr algn="ctr"/>
            <a:r>
              <a:rPr lang="en-US" sz="216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Gwm</a:t>
            </a:r>
            <a:r>
              <a:rPr lang="en-US" sz="216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</a:t>
            </a:r>
            <a:r>
              <a:rPr lang="en-US" sz="21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†</a:t>
            </a:r>
            <a:r>
              <a:rPr lang="en-US" sz="216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gvUi</a:t>
            </a:r>
            <a:endParaRPr lang="en-US" sz="216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932100"/>
      </p:ext>
    </p:extLst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1186" y="328638"/>
            <a:ext cx="830387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err="1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c</a:t>
            </a:r>
            <a:r>
              <a:rPr lang="en-US" sz="8000" b="1" dirty="0" err="1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v‡V</a:t>
            </a:r>
            <a:r>
              <a:rPr lang="en-US" sz="8000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  </a:t>
            </a:r>
            <a:r>
              <a:rPr lang="en-US" sz="8000" b="1" dirty="0" err="1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Avgv</a:t>
            </a:r>
            <a:r>
              <a:rPr lang="en-US" sz="8000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‡`</a:t>
            </a:r>
            <a:r>
              <a:rPr lang="en-US" sz="8000" b="1" dirty="0" err="1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i</a:t>
            </a:r>
            <a:r>
              <a:rPr lang="en-US" sz="8000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 </a:t>
            </a:r>
            <a:r>
              <a:rPr lang="en-US" sz="8000" b="1" dirty="0" err="1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wkLb</a:t>
            </a:r>
            <a:r>
              <a:rPr lang="en-US" sz="8000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 </a:t>
            </a:r>
            <a:r>
              <a:rPr lang="en-US" sz="8000" b="1" dirty="0" err="1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SutonnyMJ" pitchFamily="2" charset="0"/>
              </a:rPr>
              <a:t>dj</a:t>
            </a:r>
            <a:endParaRPr lang="en-US" sz="8000" b="1" cap="none" spc="0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61287" y="2967335"/>
            <a:ext cx="12120626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1|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BÛvKkb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†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gvUi</a:t>
            </a:r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wK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Rvb‡Z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cvi‡e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|</a:t>
            </a:r>
          </a:p>
          <a:p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2|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BÛvKkb</a:t>
            </a:r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†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gvU‡ii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wewfbœ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As‡ki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bvg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Rvb‡Z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cv‡e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|</a:t>
            </a:r>
          </a:p>
          <a:p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3|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ইন্ডাকশন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†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gvUi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wKfv‡e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KvR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K‡i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Rvb‡Z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</a:t>
            </a:r>
            <a:r>
              <a:rPr lang="en-US" sz="54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পাবে</a:t>
            </a:r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sz="54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SutonnyMJ" pitchFamily="2" charset="0"/>
            </a:endParaRPr>
          </a:p>
          <a:p>
            <a:pPr algn="ctr"/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7078182"/>
      </p:ext>
    </p:extLst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70874" y="193110"/>
            <a:ext cx="720582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GKK </a:t>
            </a:r>
            <a:r>
              <a:rPr lang="en-US" sz="16600" b="1" dirty="0" err="1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KvR</a:t>
            </a:r>
            <a:endParaRPr lang="en-US" sz="16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" y="2875351"/>
            <a:ext cx="11978640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80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</a:t>
            </a:r>
          </a:p>
          <a:p>
            <a:r>
              <a:rPr lang="en-US" sz="66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সিনক্রোনাস</a:t>
            </a:r>
            <a:r>
              <a:rPr lang="en-US" sz="6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স্পীড</a:t>
            </a:r>
            <a:r>
              <a:rPr lang="en-US" sz="6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6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</a:t>
            </a:r>
            <a:r>
              <a:rPr lang="en-US" sz="6600" b="1" dirty="0" err="1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e‡j</a:t>
            </a:r>
            <a:r>
              <a:rPr lang="en-US" sz="6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 </a:t>
            </a:r>
            <a:r>
              <a:rPr lang="en-US" sz="96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SutonnyMJ" pitchFamily="2" charset="0"/>
              </a:rPr>
              <a:t>?</a:t>
            </a:r>
            <a:endParaRPr lang="en-US" sz="96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FFC000"/>
              </a:solidFill>
              <a:effectLst>
                <a:outerShdw dist="38100" dir="2640000" algn="bl" rotWithShape="0">
                  <a:schemeClr val="accent1"/>
                </a:outerShd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567800"/>
      </p:ext>
    </p:extLst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6700" y="681334"/>
            <a:ext cx="11753850" cy="55092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8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DËi</a:t>
            </a:r>
            <a:r>
              <a:rPr lang="en-US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:-w_ª †</a:t>
            </a:r>
            <a:r>
              <a:rPr lang="en-US" sz="8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dR</a:t>
            </a:r>
            <a:r>
              <a:rPr lang="en-US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8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BÛvKkb</a:t>
            </a:r>
            <a:r>
              <a:rPr lang="en-US" sz="8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†</a:t>
            </a:r>
            <a:r>
              <a:rPr lang="en-US" sz="8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gvUi</a:t>
            </a:r>
            <a:r>
              <a:rPr lang="en-US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  </a:t>
            </a:r>
            <a:r>
              <a:rPr lang="en-US" sz="8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NyišÍ</a:t>
            </a:r>
            <a:r>
              <a:rPr lang="en-US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8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Pz</a:t>
            </a:r>
            <a:r>
              <a:rPr lang="en-US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¤^K †</a:t>
            </a:r>
            <a:r>
              <a:rPr lang="en-US" sz="8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ÿÎ</a:t>
            </a:r>
            <a:r>
              <a:rPr lang="en-US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 †h </a:t>
            </a:r>
            <a:r>
              <a:rPr lang="en-US" sz="8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MwZ‡Z</a:t>
            </a:r>
            <a:r>
              <a:rPr lang="en-US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</a:p>
          <a:p>
            <a:r>
              <a:rPr lang="en-US" sz="8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Ny‡i</a:t>
            </a:r>
            <a:r>
              <a:rPr lang="en-US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8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Zv‡K</a:t>
            </a:r>
            <a:r>
              <a:rPr lang="en-US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8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mylg</a:t>
            </a:r>
            <a:r>
              <a:rPr lang="en-US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8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MwZ†eM</a:t>
            </a:r>
            <a:r>
              <a:rPr lang="en-US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8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ev</a:t>
            </a:r>
            <a:endParaRPr lang="en-US" sz="8800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SutonnyMJ" pitchFamily="2" charset="0"/>
            </a:endParaRPr>
          </a:p>
          <a:p>
            <a:r>
              <a:rPr lang="en-US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8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wmb</a:t>
            </a:r>
            <a:r>
              <a:rPr lang="en-US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‡µ</a:t>
            </a:r>
            <a:r>
              <a:rPr lang="en-US" sz="8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vbvm</a:t>
            </a:r>
            <a:r>
              <a:rPr lang="en-US" sz="88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¯</a:t>
            </a:r>
            <a:r>
              <a:rPr lang="en-US" sz="8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úxW</a:t>
            </a:r>
            <a:r>
              <a:rPr lang="en-US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 </a:t>
            </a:r>
            <a:r>
              <a:rPr lang="en-US" sz="88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e‡j</a:t>
            </a:r>
            <a:r>
              <a:rPr lang="en-US" sz="8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SutonnyMJ" pitchFamily="2" charset="0"/>
              </a:rPr>
              <a:t>| </a:t>
            </a:r>
            <a:endParaRPr lang="en-US" sz="88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5218071"/>
      </p:ext>
    </p:extLst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05962" y="3495675"/>
            <a:ext cx="2871788" cy="33623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605962" cy="66627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5762" y="195262"/>
            <a:ext cx="4186238" cy="33004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2950" y="5176837"/>
            <a:ext cx="2400300" cy="609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41885388"/>
      </p:ext>
    </p:extLst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9634" y="208189"/>
            <a:ext cx="11460480" cy="664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7689303"/>
      </p:ext>
    </p:extLst>
  </p:cSld>
  <p:clrMapOvr>
    <a:masterClrMapping/>
  </p:clrMapOvr>
  <p:transition spd="slow">
    <p:checker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347</TotalTime>
  <Words>169</Words>
  <Application>Microsoft Office PowerPoint</Application>
  <PresentationFormat>Custom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81L6N72</dc:creator>
  <cp:lastModifiedBy>Windows User</cp:lastModifiedBy>
  <cp:revision>72</cp:revision>
  <dcterms:created xsi:type="dcterms:W3CDTF">2016-08-06T04:45:47Z</dcterms:created>
  <dcterms:modified xsi:type="dcterms:W3CDTF">2020-01-14T11:00:58Z</dcterms:modified>
</cp:coreProperties>
</file>