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60" r:id="rId4"/>
    <p:sldId id="266" r:id="rId5"/>
    <p:sldId id="272" r:id="rId6"/>
    <p:sldId id="262" r:id="rId7"/>
    <p:sldId id="263" r:id="rId8"/>
    <p:sldId id="264" r:id="rId9"/>
    <p:sldId id="265" r:id="rId10"/>
    <p:sldId id="274" r:id="rId11"/>
    <p:sldId id="267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54" autoAdjust="0"/>
  </p:normalViewPr>
  <p:slideViewPr>
    <p:cSldViewPr snapToGrid="0">
      <p:cViewPr varScale="1">
        <p:scale>
          <a:sx n="77" d="100"/>
          <a:sy n="77" d="100"/>
        </p:scale>
        <p:origin x="39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99ABA-2243-4F86-889C-5A04727E3C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EF6BC-D601-4F6A-B0D5-8B35CAE8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7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F6BC-D601-4F6A-B0D5-8B35CAE8AE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0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F6BC-D601-4F6A-B0D5-8B35CAE8AE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9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1E61-4D98-4DA2-B0C8-E84E3471976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50C7-A28A-4402-BC96-7DEE2448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2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1E61-4D98-4DA2-B0C8-E84E3471976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50C7-A28A-4402-BC96-7DEE2448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6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1E61-4D98-4DA2-B0C8-E84E3471976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50C7-A28A-4402-BC96-7DEE2448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6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1E61-4D98-4DA2-B0C8-E84E3471976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50C7-A28A-4402-BC96-7DEE2448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1E61-4D98-4DA2-B0C8-E84E3471976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50C7-A28A-4402-BC96-7DEE2448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7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1E61-4D98-4DA2-B0C8-E84E3471976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50C7-A28A-4402-BC96-7DEE2448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9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1E61-4D98-4DA2-B0C8-E84E3471976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50C7-A28A-4402-BC96-7DEE2448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9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1E61-4D98-4DA2-B0C8-E84E3471976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50C7-A28A-4402-BC96-7DEE2448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6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1E61-4D98-4DA2-B0C8-E84E3471976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50C7-A28A-4402-BC96-7DEE2448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7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1E61-4D98-4DA2-B0C8-E84E3471976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50C7-A28A-4402-BC96-7DEE2448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0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1E61-4D98-4DA2-B0C8-E84E3471976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50C7-A28A-4402-BC96-7DEE2448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B1E61-4D98-4DA2-B0C8-E84E3471976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950C7-A28A-4402-BC96-7DEE2448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4" y="1669143"/>
            <a:ext cx="9087556" cy="584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0444" y="-46038"/>
            <a:ext cx="9144000" cy="1669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7612" y="23915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3"/>
            <a:ext cx="12363190" cy="68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143" y="233024"/>
            <a:ext cx="246742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bn-BD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43" y="1756229"/>
            <a:ext cx="2598057" cy="37856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জন করে দলে ভাগ করে দিব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4643120" y="1017566"/>
            <a:ext cx="6081485" cy="45243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পারগ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আমি সহযোগিতা করবো।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600" y="1189973"/>
            <a:ext cx="3846286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2474" y="3454400"/>
            <a:ext cx="5718628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</a:rPr>
              <a:t>সবাই যেন বাড়িতে ছড়াটি বার বার পরে সে কথা বলে দিব</a:t>
            </a:r>
          </a:p>
        </p:txBody>
      </p:sp>
    </p:spTree>
    <p:extLst>
      <p:ext uri="{BB962C8B-B14F-4D97-AF65-F5344CB8AC3E}">
        <p14:creationId xmlns:p14="http://schemas.microsoft.com/office/powerpoint/2010/main" val="5414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8904" y="789140"/>
            <a:ext cx="3569918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63" y="2728132"/>
            <a:ext cx="7689611" cy="41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0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50" y="2546252"/>
            <a:ext cx="3502856" cy="20005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নামঃরাশিদা আক্তার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পদবিঃ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6049109" y="1125415"/>
            <a:ext cx="354505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3550" y="1125415"/>
            <a:ext cx="3573193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8213" y="33724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29155" y="2638585"/>
            <a:ext cx="3545058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পাঠের শিরোনামঃআতা গাছে তোতা পাখি</a:t>
            </a:r>
          </a:p>
          <a:p>
            <a:r>
              <a:rPr lang="bn-BD" sz="2800" b="1" dirty="0" smtClean="0"/>
              <a:t>সময়ঃ৪০ মি</a:t>
            </a:r>
            <a:r>
              <a:rPr lang="bn-BD" sz="2000" dirty="0" smtClean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33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6800" y="1756229"/>
            <a:ext cx="6691085" cy="1523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 গানের মাধ্যমে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43" y="3280229"/>
            <a:ext cx="10058400" cy="3398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6800" y="-98474"/>
            <a:ext cx="6763657" cy="10740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4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034973" y="682171"/>
            <a:ext cx="5283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0629" y="1973943"/>
            <a:ext cx="8142514" cy="3280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 গাছে তোতা পাখি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9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927" y="563671"/>
            <a:ext cx="1766170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731" y="1487000"/>
            <a:ext cx="7841293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২.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১.১</a:t>
            </a: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ছড়াটি শুনে আবৃত্তি করতে পারবে</a:t>
            </a:r>
            <a:endParaRPr lang="en-US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0128"/>
          <a:stretch/>
        </p:blipFill>
        <p:spPr>
          <a:xfrm>
            <a:off x="196949" y="2705550"/>
            <a:ext cx="4257954" cy="3709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903" y="1003781"/>
            <a:ext cx="3760235" cy="5854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-10258" t="-2719" r="10258" b="14956"/>
          <a:stretch/>
        </p:blipFill>
        <p:spPr>
          <a:xfrm>
            <a:off x="8215137" y="919376"/>
            <a:ext cx="3568899" cy="4018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843" y="1791607"/>
            <a:ext cx="2329841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সংশ্লিষ্ঠ ছবি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8118" y="634449"/>
            <a:ext cx="27877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উপস্থাপন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15137" y="5891648"/>
            <a:ext cx="453475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কি দেখতে পাচ্ছি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?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113" y="1981461"/>
            <a:ext cx="4484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094" y="1424907"/>
            <a:ext cx="3871296" cy="2651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7770" y="464457"/>
            <a:ext cx="41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শুনি ও বলি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144" y="320669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ডালিম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মউ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87" y="246743"/>
            <a:ext cx="5675084" cy="60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37111" y="1631565"/>
            <a:ext cx="4163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 ডাকি তবু কথা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কওনা কেন বউ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395" y="0"/>
            <a:ext cx="4096867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104</Words>
  <Application>Microsoft Office PowerPoint</Application>
  <PresentationFormat>Widescreen</PresentationFormat>
  <Paragraphs>31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60</cp:revision>
  <dcterms:created xsi:type="dcterms:W3CDTF">2020-01-11T03:37:43Z</dcterms:created>
  <dcterms:modified xsi:type="dcterms:W3CDTF">2020-01-13T06:04:11Z</dcterms:modified>
</cp:coreProperties>
</file>