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72" r:id="rId6"/>
    <p:sldId id="271" r:id="rId7"/>
    <p:sldId id="260" r:id="rId8"/>
    <p:sldId id="263" r:id="rId9"/>
    <p:sldId id="264" r:id="rId10"/>
    <p:sldId id="273" r:id="rId11"/>
    <p:sldId id="267" r:id="rId12"/>
    <p:sldId id="266" r:id="rId13"/>
    <p:sldId id="268" r:id="rId14"/>
    <p:sldId id="262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0209-E2C7-44D5-A735-4A3BBBE0BBC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D2627-1329-4D52-8087-1BC411153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3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2627-1329-4D52-8087-1BC4111535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A178-1A3F-46DD-9873-F83B5D7D8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ABCD4-4BEE-45D9-9BC4-69CAF3BB8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78FFC-550E-4B38-812B-4732054D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547AA-5CEC-4FBF-9666-487B1E65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D442-85FD-419E-A48F-C3B9CF14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B6B7-6B67-404A-ACDE-31889387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F0524-9096-4130-A379-BE1F73824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197CA-0BCE-4FD6-811E-731B346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B5D3-CBDD-47D2-A051-5DD9BCC9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64FC-20F2-4AA2-970E-EC022EA7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27F8B-801B-4793-AF3D-38E6D0179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9AB46-755B-49CC-AF64-46D5526F5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7DE26-665C-48DB-841A-E382E868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5567-9D87-4C6B-80DA-714A09D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0812A-E23A-4584-A669-82DD8D96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EE01-B433-4AD9-8B95-95C8CA83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E0541-B9AA-46A4-B50C-7CFD89CC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CB7AE-61DC-411D-9638-D0084108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23B6-3776-4B93-8E5E-43A0416A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569BE-F2AD-4192-BC24-D5E93D8C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E77F-FF98-4C33-A0E6-ECC8CFF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35630-5E25-404A-B11B-78E7B48C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5654-7DA4-49F6-B94E-EED98CEA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A8414-EF55-4E41-BEA6-7DCBEA83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3ECF1-570A-4B65-95CF-D90C7E84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6E70E-A859-4548-B268-0060C2A5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C5DDA-7521-4E02-93A9-6FED2C45E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36695-7163-4346-9E42-416125C9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82906-B5EA-4B1C-B829-77EF6F8D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E3C84-2AFB-4074-9CE2-2E637225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AE3B4-3F75-4DED-A034-2BDFC923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9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A423-E2B7-4041-8E13-531FF5BE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D1A9A-FBE3-40FB-8E19-CA1684429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1703E-FC95-4F65-B047-664E0F3EE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41C42E-28DD-4471-8C62-F5D7D2B97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A33645-EA2C-474C-812A-C5DFF632E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A449E0-75BB-495B-8381-D1A86CDB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45D0C-3C9F-4C63-A62F-FE0367DF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D582F-20AF-44E8-8FD2-BBDDBD2C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4CDCD-3A98-498D-B401-AF8E8300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3D1A1-34ED-492E-903F-859D7206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3D824-33A5-44B3-B256-7B67C199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CA799-EFEB-4D9C-85BD-B6A5C9F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22E95-A2B8-4976-8548-E434F6C5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7E048-14F7-4229-B4A9-C573909E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D816B-3DB7-45D3-ABDA-C102C7D7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8809A-5EC3-491D-AD79-0A899A63E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AE06-2702-4E5B-BB0F-6371EC3C4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F1260-22C8-4BE1-953B-675F8D2D1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F4E1A-9245-4BDE-8C2E-EB07CD46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D9C1E-4DC1-46B3-98F8-B9B9F5FB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06DE0-9FAE-48A8-A611-48ACBC06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0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D396-6D18-44BB-A8EB-4D7796C3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3B157-3981-4C95-848C-E268584BE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0ACC7-6F45-4447-85C3-FBF2121B3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6C42C-61B2-4CF6-8E70-034FEB9D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BB959-0A1C-49AA-9844-9260619E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15458-6000-4B2D-AD27-8CB32F00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9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B603B-864D-467C-A8B4-32129AA1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3329-78CD-42BF-996D-A0CFA068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A073E-D6A5-4B5B-BC4D-DCEF8B033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04CC-280A-4D10-B723-85312C6D99D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23A5E-CA2A-4402-ACB2-16F3C619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29CDD-20E7-4754-BD53-BFE7915FE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1C9E-E5CE-44A2-8331-6468B149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6C830-C6BA-44D9-968F-21525F4C2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4B518-2BA4-43AE-B2B7-99C20EE2E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53355"/>
            <a:ext cx="12192000" cy="2004646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598CBD-37BB-4ED8-9CC6-61281324C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797"/>
            <a:ext cx="12192000" cy="501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42F04-A888-4F49-9B3B-839B53029BBB}"/>
              </a:ext>
            </a:extLst>
          </p:cNvPr>
          <p:cNvSpPr/>
          <p:nvPr/>
        </p:nvSpPr>
        <p:spPr>
          <a:xfrm>
            <a:off x="108285" y="108284"/>
            <a:ext cx="11983452" cy="1491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534F1E-6C4B-4329-9383-60912352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0" y="1913021"/>
            <a:ext cx="1761373" cy="4054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BBFE60-A7F5-42FA-A34A-0C5C847FD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26" y="1937084"/>
            <a:ext cx="1761373" cy="405464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AE16338-10E9-458E-A74D-BE6945E0B741}"/>
              </a:ext>
            </a:extLst>
          </p:cNvPr>
          <p:cNvGrpSpPr/>
          <p:nvPr/>
        </p:nvGrpSpPr>
        <p:grpSpPr>
          <a:xfrm>
            <a:off x="8357185" y="1828800"/>
            <a:ext cx="3642310" cy="4054642"/>
            <a:chOff x="8357185" y="1828800"/>
            <a:chExt cx="3642310" cy="40546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CBEDF9C-2B9F-477F-B7F8-ABD8157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8122" y="1828800"/>
              <a:ext cx="1761373" cy="405464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3430FD7-620A-41C8-A643-DBF09FCCD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7185" y="1828800"/>
              <a:ext cx="1761373" cy="4054642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1EDA481-D6C1-406E-9639-AB3B90BE4909}"/>
              </a:ext>
            </a:extLst>
          </p:cNvPr>
          <p:cNvSpPr/>
          <p:nvPr/>
        </p:nvSpPr>
        <p:spPr>
          <a:xfrm>
            <a:off x="2021305" y="2731168"/>
            <a:ext cx="2193758" cy="2454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88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8F6D0A-24F7-4AD6-8A7C-C15448FAAA2D}"/>
              </a:ext>
            </a:extLst>
          </p:cNvPr>
          <p:cNvSpPr/>
          <p:nvPr/>
        </p:nvSpPr>
        <p:spPr>
          <a:xfrm>
            <a:off x="6196263" y="2731168"/>
            <a:ext cx="2041358" cy="2598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3543CA-C220-40CF-89CA-79B041BC7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89" y="1447800"/>
            <a:ext cx="973016" cy="396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9B4D8B-1016-4D77-AB17-9D5B9E324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55" y="1476492"/>
            <a:ext cx="973015" cy="3962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F6E28F-9E7E-4467-AC4D-2E0F4CEC6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60" y="1447800"/>
            <a:ext cx="973015" cy="396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08300C-C9CA-46FB-B1E7-6C9ABB019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914" y="1447800"/>
            <a:ext cx="973016" cy="3962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B2E630-A851-45E5-ADDB-29455F9A8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251" y="1439956"/>
            <a:ext cx="973016" cy="3962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D80551-4272-41EB-8ADB-9384F3728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85" y="1379798"/>
            <a:ext cx="973016" cy="3962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6D7E78-4445-4254-923B-85743E327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31" y="1379798"/>
            <a:ext cx="1236442" cy="396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7252E0-320B-4483-9511-1A5DBB21BC00}"/>
              </a:ext>
            </a:extLst>
          </p:cNvPr>
          <p:cNvSpPr/>
          <p:nvPr/>
        </p:nvSpPr>
        <p:spPr>
          <a:xfrm>
            <a:off x="0" y="57435"/>
            <a:ext cx="12192000" cy="13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71B327-034A-4002-8860-05159F54E394}"/>
              </a:ext>
            </a:extLst>
          </p:cNvPr>
          <p:cNvSpPr/>
          <p:nvPr/>
        </p:nvSpPr>
        <p:spPr>
          <a:xfrm>
            <a:off x="3176337" y="2795972"/>
            <a:ext cx="1667052" cy="18963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90AD15-5D5C-44A0-96FA-E46B2FB684C6}"/>
              </a:ext>
            </a:extLst>
          </p:cNvPr>
          <p:cNvSpPr/>
          <p:nvPr/>
        </p:nvSpPr>
        <p:spPr>
          <a:xfrm>
            <a:off x="5510463" y="2795972"/>
            <a:ext cx="2381559" cy="18963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8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4877B0-7B1C-46A1-90E6-5D1BC41A5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352" y="1500114"/>
            <a:ext cx="97301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3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59937-42CF-43ED-A0D2-0A66F37A90F8}"/>
              </a:ext>
            </a:extLst>
          </p:cNvPr>
          <p:cNvSpPr/>
          <p:nvPr/>
        </p:nvSpPr>
        <p:spPr>
          <a:xfrm>
            <a:off x="0" y="-112541"/>
            <a:ext cx="12192000" cy="69705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৩+১=৪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A7C62EF-4DBA-458D-A65A-9B307F41E0ED}"/>
              </a:ext>
            </a:extLst>
          </p:cNvPr>
          <p:cNvSpPr/>
          <p:nvPr/>
        </p:nvSpPr>
        <p:spPr>
          <a:xfrm>
            <a:off x="0" y="0"/>
            <a:ext cx="12192000" cy="1871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3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B70FC1-38DA-4FA1-B77F-C0A51C707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812" y="1865269"/>
            <a:ext cx="3784209" cy="3096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617467-6033-4E19-ABA3-6CABFE1D3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358" y="2089052"/>
            <a:ext cx="2813538" cy="289794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D18375-2352-4314-8489-5967F9E8D2BA}"/>
              </a:ext>
            </a:extLst>
          </p:cNvPr>
          <p:cNvSpPr/>
          <p:nvPr/>
        </p:nvSpPr>
        <p:spPr>
          <a:xfrm>
            <a:off x="0" y="5092505"/>
            <a:ext cx="12192000" cy="17340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>
                    <a:lumMod val="50000"/>
                    <a:lumOff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কয়টা বেলুন আছে গণনা করে দেখ।</a:t>
            </a:r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F4C7D3C-6EA3-4316-9485-2B7FE6393172}"/>
              </a:ext>
            </a:extLst>
          </p:cNvPr>
          <p:cNvSpPr/>
          <p:nvPr/>
        </p:nvSpPr>
        <p:spPr>
          <a:xfrm>
            <a:off x="0" y="0"/>
            <a:ext cx="12192000" cy="17962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1B469-F738-4EB8-955F-74D69D336F4B}"/>
              </a:ext>
            </a:extLst>
          </p:cNvPr>
          <p:cNvSpPr/>
          <p:nvPr/>
        </p:nvSpPr>
        <p:spPr>
          <a:xfrm>
            <a:off x="0" y="4382086"/>
            <a:ext cx="12192000" cy="24759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২+২=?</a:t>
            </a: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264A65-24D2-4B4A-B76C-5612BB8A9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6" y="2170874"/>
            <a:ext cx="1534554" cy="21233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E0BB73-CA7A-4C0B-98F8-5F17819A2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61" y="2147667"/>
            <a:ext cx="1674055" cy="21687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2B4FEF-7EB7-4E50-8DCE-316A1CB15ABF}"/>
              </a:ext>
            </a:extLst>
          </p:cNvPr>
          <p:cNvSpPr/>
          <p:nvPr/>
        </p:nvSpPr>
        <p:spPr>
          <a:xfrm>
            <a:off x="3665807" y="2782177"/>
            <a:ext cx="1322363" cy="12485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solidFill>
                  <a:schemeClr val="accent5"/>
                </a:solidFill>
              </a:rPr>
              <a:t>+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BDD64E-F0B3-411B-9BAE-CCBBEA7B3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361" y="2037617"/>
            <a:ext cx="1674055" cy="2168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81693-1191-48FE-B12B-32A1CEFFDA0B}"/>
              </a:ext>
            </a:extLst>
          </p:cNvPr>
          <p:cNvSpPr txBox="1"/>
          <p:nvPr/>
        </p:nvSpPr>
        <p:spPr>
          <a:xfrm>
            <a:off x="7343335" y="2782177"/>
            <a:ext cx="277133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=?</a:t>
            </a:r>
          </a:p>
        </p:txBody>
      </p:sp>
    </p:spTree>
    <p:extLst>
      <p:ext uri="{BB962C8B-B14F-4D97-AF65-F5344CB8AC3E}">
        <p14:creationId xmlns:p14="http://schemas.microsoft.com/office/powerpoint/2010/main" val="7966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29748E-EFA1-43EF-8B51-7C9435CC418E}"/>
              </a:ext>
            </a:extLst>
          </p:cNvPr>
          <p:cNvSpPr/>
          <p:nvPr/>
        </p:nvSpPr>
        <p:spPr>
          <a:xfrm>
            <a:off x="0" y="0"/>
            <a:ext cx="12192000" cy="16881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BC82C835-C5A9-496A-BB2D-6D093DCF2224}"/>
              </a:ext>
            </a:extLst>
          </p:cNvPr>
          <p:cNvSpPr/>
          <p:nvPr/>
        </p:nvSpPr>
        <p:spPr>
          <a:xfrm>
            <a:off x="0" y="1842868"/>
            <a:ext cx="12192000" cy="389675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২+২=?</a:t>
            </a:r>
          </a:p>
          <a:p>
            <a:pPr algn="ctr"/>
            <a:r>
              <a:rPr lang="bn-IN" sz="7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১+২=?</a:t>
            </a:r>
            <a:endParaRPr lang="en-US" sz="7200" b="1" dirty="0">
              <a:solidFill>
                <a:schemeClr val="tx1">
                  <a:lumMod val="50000"/>
                  <a:lumOff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E0969EA-7E64-4E2D-A174-7B9A5CEF7B55}"/>
              </a:ext>
            </a:extLst>
          </p:cNvPr>
          <p:cNvSpPr/>
          <p:nvPr/>
        </p:nvSpPr>
        <p:spPr>
          <a:xfrm>
            <a:off x="98474" y="4614202"/>
            <a:ext cx="11704320" cy="224379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2CE895-655E-4A1E-B018-6EEEECF0DC87}"/>
              </a:ext>
            </a:extLst>
          </p:cNvPr>
          <p:cNvSpPr/>
          <p:nvPr/>
        </p:nvSpPr>
        <p:spPr>
          <a:xfrm>
            <a:off x="0" y="0"/>
            <a:ext cx="12192000" cy="46001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062989-B6C8-44FA-AE4C-DECECCDEC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6095999" cy="46001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22163-6A13-4813-9A18-DA60D942D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5999" cy="460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23D4EC-FCAE-4AE5-AD9F-0F7920334768}"/>
              </a:ext>
            </a:extLst>
          </p:cNvPr>
          <p:cNvSpPr/>
          <p:nvPr/>
        </p:nvSpPr>
        <p:spPr>
          <a:xfrm>
            <a:off x="0" y="0"/>
            <a:ext cx="12309231" cy="6857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C7CD8D-544B-473D-A8B7-983D381EA632}"/>
              </a:ext>
            </a:extLst>
          </p:cNvPr>
          <p:cNvSpPr txBox="1"/>
          <p:nvPr/>
        </p:nvSpPr>
        <p:spPr>
          <a:xfrm>
            <a:off x="0" y="675249"/>
            <a:ext cx="1219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নামঃমাসুমা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পদবীঃ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E239A7-BB8B-423E-A340-07B9AE2B93E9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IN" sz="9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5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শ্রেণীঃ১ম</a:t>
            </a:r>
          </a:p>
          <a:p>
            <a:pPr algn="ctr"/>
            <a:r>
              <a:rPr lang="bn-IN" sz="5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pPr algn="ctr"/>
            <a:r>
              <a:rPr lang="bn-IN" sz="5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পাঠঃযোগের ধারণা (১থেকে১০)                 </a:t>
            </a:r>
          </a:p>
          <a:p>
            <a:pPr algn="ctr"/>
            <a:r>
              <a:rPr lang="bn-IN" sz="5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সময়ঃ৩০ মিনিট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EE00200-4E89-4EC7-97E3-B764AF83D53C}"/>
              </a:ext>
            </a:extLst>
          </p:cNvPr>
          <p:cNvSpPr/>
          <p:nvPr/>
        </p:nvSpPr>
        <p:spPr>
          <a:xfrm>
            <a:off x="0" y="0"/>
            <a:ext cx="12192000" cy="2841674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IN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ৃষ্টি</a:t>
            </a:r>
            <a:endParaRPr lang="en-US" sz="8800" dirty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5BCEE77-5D69-44C0-82B2-5B114569863B}"/>
              </a:ext>
            </a:extLst>
          </p:cNvPr>
          <p:cNvSpPr/>
          <p:nvPr/>
        </p:nvSpPr>
        <p:spPr>
          <a:xfrm>
            <a:off x="154746" y="3151163"/>
            <a:ext cx="12037254" cy="35802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chemeClr val="tx1">
                    <a:lumMod val="50000"/>
                    <a:lumOff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 গানের মাধ্যমে</a:t>
            </a:r>
            <a:endParaRPr lang="en-US" sz="8800" dirty="0">
              <a:solidFill>
                <a:schemeClr val="tx1">
                  <a:lumMod val="50000"/>
                  <a:lumOff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85B41BD-807A-4783-B2CC-7EB114679E74}"/>
              </a:ext>
            </a:extLst>
          </p:cNvPr>
          <p:cNvSpPr/>
          <p:nvPr/>
        </p:nvSpPr>
        <p:spPr>
          <a:xfrm>
            <a:off x="124266" y="281356"/>
            <a:ext cx="11943470" cy="17865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6D0852-0F50-4C6D-A5F2-89EBE6EFC003}"/>
              </a:ext>
            </a:extLst>
          </p:cNvPr>
          <p:cNvSpPr/>
          <p:nvPr/>
        </p:nvSpPr>
        <p:spPr>
          <a:xfrm>
            <a:off x="124267" y="2222696"/>
            <a:ext cx="11943470" cy="4635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8BBF55-607C-4A85-B676-AFC13B86AAFD}"/>
              </a:ext>
            </a:extLst>
          </p:cNvPr>
          <p:cNvGrpSpPr/>
          <p:nvPr/>
        </p:nvGrpSpPr>
        <p:grpSpPr>
          <a:xfrm>
            <a:off x="124265" y="2222695"/>
            <a:ext cx="7249554" cy="4635304"/>
            <a:chOff x="124265" y="2222695"/>
            <a:chExt cx="7249554" cy="46353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D27A7AC-D507-435D-A7E7-1C06937EE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3859" r="5612" b="17353"/>
            <a:stretch/>
          </p:blipFill>
          <p:spPr>
            <a:xfrm>
              <a:off x="124265" y="2222696"/>
              <a:ext cx="3083170" cy="463530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EAB3C5C-470A-4D65-9508-9EF610D543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3859" r="5612" b="17353"/>
            <a:stretch/>
          </p:blipFill>
          <p:spPr>
            <a:xfrm>
              <a:off x="4004604" y="2222695"/>
              <a:ext cx="3369215" cy="4635303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7960D2A0-EA48-4208-B990-332FAA5EBB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1" t="3859" r="5612" b="17353"/>
          <a:stretch/>
        </p:blipFill>
        <p:spPr>
          <a:xfrm>
            <a:off x="8170988" y="2377441"/>
            <a:ext cx="3474720" cy="463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765955-89E9-4D98-8C29-DA5616F9EFD7}"/>
              </a:ext>
            </a:extLst>
          </p:cNvPr>
          <p:cNvSpPr/>
          <p:nvPr/>
        </p:nvSpPr>
        <p:spPr>
          <a:xfrm>
            <a:off x="107852" y="112542"/>
            <a:ext cx="11976296" cy="15333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as-IN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8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endParaRPr lang="en-US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D26B1307-FC09-493C-A9D7-29A9B92829E3}"/>
              </a:ext>
            </a:extLst>
          </p:cNvPr>
          <p:cNvSpPr/>
          <p:nvPr/>
        </p:nvSpPr>
        <p:spPr>
          <a:xfrm>
            <a:off x="239151" y="1983545"/>
            <a:ext cx="11713698" cy="4761913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(১ </a:t>
            </a:r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৫)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EF986338-1D41-480F-9172-E48C1EB15465}"/>
              </a:ext>
            </a:extLst>
          </p:cNvPr>
          <p:cNvSpPr/>
          <p:nvPr/>
        </p:nvSpPr>
        <p:spPr>
          <a:xfrm>
            <a:off x="1" y="105508"/>
            <a:ext cx="12192000" cy="322150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IN" sz="8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8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8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8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55B87F-AA26-42D9-863F-A1D23413C38C}"/>
              </a:ext>
            </a:extLst>
          </p:cNvPr>
          <p:cNvSpPr/>
          <p:nvPr/>
        </p:nvSpPr>
        <p:spPr>
          <a:xfrm>
            <a:off x="1" y="3327010"/>
            <a:ext cx="12192000" cy="34817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৯.১.১. উপকরন একত্র করে উপকরন গুচ্ছগুলোর </a:t>
            </a:r>
          </a:p>
          <a:p>
            <a:pPr algn="ctr"/>
            <a:r>
              <a:rPr lang="bn-IN" sz="5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বলতে ও লিখতে পারবে।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1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6B7116-A1A2-476D-994F-AC1F281DA5DB}"/>
              </a:ext>
            </a:extLst>
          </p:cNvPr>
          <p:cNvSpPr/>
          <p:nvPr/>
        </p:nvSpPr>
        <p:spPr>
          <a:xfrm>
            <a:off x="-28135" y="0"/>
            <a:ext cx="12220135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3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9D4E29-BFB4-4AAD-8D48-0C8E54E90DE7}"/>
              </a:ext>
            </a:extLst>
          </p:cNvPr>
          <p:cNvSpPr/>
          <p:nvPr/>
        </p:nvSpPr>
        <p:spPr>
          <a:xfrm>
            <a:off x="0" y="0"/>
            <a:ext cx="12192000" cy="68861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</a:t>
            </a:r>
            <a:r>
              <a:rPr lang="bn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bn-IN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</p:spTree>
    <p:extLst>
      <p:ext uri="{BB962C8B-B14F-4D97-AF65-F5344CB8AC3E}">
        <p14:creationId xmlns:p14="http://schemas.microsoft.com/office/powerpoint/2010/main" val="4692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139</Words>
  <Application>Microsoft Office PowerPoint</Application>
  <PresentationFormat>Widescreen</PresentationFormat>
  <Paragraphs>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87</cp:revision>
  <dcterms:created xsi:type="dcterms:W3CDTF">2020-01-10T08:52:54Z</dcterms:created>
  <dcterms:modified xsi:type="dcterms:W3CDTF">2020-01-14T05:15:41Z</dcterms:modified>
</cp:coreProperties>
</file>