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57" r:id="rId4"/>
    <p:sldId id="270" r:id="rId5"/>
    <p:sldId id="259" r:id="rId6"/>
    <p:sldId id="260" r:id="rId7"/>
    <p:sldId id="261" r:id="rId8"/>
    <p:sldId id="262" r:id="rId9"/>
    <p:sldId id="268" r:id="rId10"/>
    <p:sldId id="269" r:id="rId11"/>
    <p:sldId id="264" r:id="rId12"/>
    <p:sldId id="265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2" autoAdjust="0"/>
    <p:restoredTop sz="94624" autoAdjust="0"/>
  </p:normalViewPr>
  <p:slideViewPr>
    <p:cSldViewPr>
      <p:cViewPr varScale="1">
        <p:scale>
          <a:sx n="64" d="100"/>
          <a:sy n="64" d="100"/>
        </p:scale>
        <p:origin x="159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6DFA50-F574-4BF7-927D-214F4382C97C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59A4774-F3A8-4E13-84E9-9BFB41509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FA50-F574-4BF7-927D-214F4382C97C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A4774-F3A8-4E13-84E9-9BFB41509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FA50-F574-4BF7-927D-214F4382C97C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A4774-F3A8-4E13-84E9-9BFB41509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FA50-F574-4BF7-927D-214F4382C97C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A4774-F3A8-4E13-84E9-9BFB415098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FA50-F574-4BF7-927D-214F4382C97C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A4774-F3A8-4E13-84E9-9BFB415098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FA50-F574-4BF7-927D-214F4382C97C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A4774-F3A8-4E13-84E9-9BFB415098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FA50-F574-4BF7-927D-214F4382C97C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A4774-F3A8-4E13-84E9-9BFB41509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FA50-F574-4BF7-927D-214F4382C97C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A4774-F3A8-4E13-84E9-9BFB415098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FA50-F574-4BF7-927D-214F4382C97C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A4774-F3A8-4E13-84E9-9BFB41509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D6DFA50-F574-4BF7-927D-214F4382C97C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A4774-F3A8-4E13-84E9-9BFB41509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6DFA50-F574-4BF7-927D-214F4382C97C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59A4774-F3A8-4E13-84E9-9BFB415098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D6DFA50-F574-4BF7-927D-214F4382C97C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59A4774-F3A8-4E13-84E9-9BFB41509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85800"/>
            <a:ext cx="8915400" cy="1676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99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199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8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048000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 descr="maxres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8800"/>
            <a:ext cx="9143999" cy="4638675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4284" y="609600"/>
            <a:ext cx="8075432" cy="1154678"/>
          </a:xfrm>
        </p:spPr>
        <p:txBody>
          <a:bodyPr>
            <a:normAutofit fontScale="90000"/>
          </a:bodyPr>
          <a:lstStyle/>
          <a:p>
            <a:pPr algn="ctr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 পাঠ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0528DECB-C05C-4A96-8319-2D024D991DA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82" b="16282"/>
          <a:stretch>
            <a:fillRect/>
          </a:stretch>
        </p:blipFill>
        <p:spPr>
          <a:xfrm>
            <a:off x="228600" y="1764278"/>
            <a:ext cx="8686800" cy="438912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116824" cy="145488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C91DBC-6AFB-4A8D-8E9C-97710D034B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2931712"/>
            <a:ext cx="7808913" cy="1454888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অ,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বারবার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অনুশ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962"/>
            <a:ext cx="7772400" cy="1981199"/>
          </a:xfrm>
        </p:spPr>
        <p:txBody>
          <a:bodyPr>
            <a:noAutofit/>
          </a:bodyPr>
          <a:lstStyle/>
          <a:p>
            <a:pPr algn="ctr"/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4600"/>
            <a:ext cx="7772400" cy="19812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ছাগল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রঙ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ফলের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1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2438400"/>
          </a:xfrm>
        </p:spPr>
        <p:txBody>
          <a:bodyPr/>
          <a:lstStyle/>
          <a:p>
            <a:pPr algn="ctr"/>
            <a:r>
              <a:rPr lang="bn-IN" sz="11500" dirty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Content Placeholder 6" descr="Rose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90600" y="2321011"/>
            <a:ext cx="7315200" cy="400358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419600" cy="4419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</a:p>
          <a:p>
            <a:pPr>
              <a:buNone/>
            </a:pP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মোছাঃ রাশেদা বেগম </a:t>
            </a:r>
          </a:p>
          <a:p>
            <a:pPr>
              <a:buNone/>
            </a:pP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প্রধান শিক্ষক </a:t>
            </a:r>
          </a:p>
          <a:p>
            <a:pPr>
              <a:buNone/>
            </a:pP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বাসুদেবপুর পীরগঞ্জ সঃ প্রাঃ বিদ্যালয়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191000" cy="4343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bn-IN" sz="3600" dirty="0">
                <a:latin typeface="Nikosh" pitchFamily="2" charset="0"/>
                <a:cs typeface="Nikosh" pitchFamily="2" charset="0"/>
              </a:rPr>
              <a:t>পাঠ পরিচিতি</a:t>
            </a:r>
          </a:p>
          <a:p>
            <a:pPr>
              <a:buNone/>
            </a:pPr>
            <a:r>
              <a:rPr lang="bn-IN" dirty="0">
                <a:latin typeface="Nikosh" pitchFamily="2" charset="0"/>
                <a:cs typeface="Nikosh" pitchFamily="2" charset="0"/>
              </a:rPr>
              <a:t>শ্রেণীঃ  ১ম </a:t>
            </a:r>
          </a:p>
          <a:p>
            <a:pPr>
              <a:buNone/>
            </a:pPr>
            <a:r>
              <a:rPr lang="bn-IN" dirty="0">
                <a:latin typeface="Nikosh" pitchFamily="2" charset="0"/>
                <a:cs typeface="Nikosh" pitchFamily="2" charset="0"/>
              </a:rPr>
              <a:t>বিষয়ঃ বাংলা</a:t>
            </a:r>
          </a:p>
          <a:p>
            <a:pPr>
              <a:buNone/>
            </a:pPr>
            <a:r>
              <a:rPr lang="bn-IN" dirty="0">
                <a:latin typeface="Nikosh" pitchFamily="2" charset="0"/>
                <a:cs typeface="Nikosh" pitchFamily="2" charset="0"/>
              </a:rPr>
              <a:t>পাঠঃ ৭ </a:t>
            </a:r>
          </a:p>
          <a:p>
            <a:pPr>
              <a:buNone/>
            </a:pPr>
            <a:r>
              <a:rPr lang="bn-IN" dirty="0">
                <a:latin typeface="Nikosh" pitchFamily="2" charset="0"/>
                <a:cs typeface="Nikosh" pitchFamily="2" charset="0"/>
              </a:rPr>
              <a:t>পাঠ্যাংশঃ শুনি ও বলি</a:t>
            </a:r>
          </a:p>
          <a:p>
            <a:pPr>
              <a:buNone/>
            </a:pPr>
            <a:r>
              <a:rPr lang="bn-IN" dirty="0">
                <a:latin typeface="Nikosh" pitchFamily="2" charset="0"/>
                <a:cs typeface="Nikosh" pitchFamily="2" charset="0"/>
              </a:rPr>
              <a:t>সময়ঃ ৪০ মিনিট</a:t>
            </a:r>
          </a:p>
          <a:p>
            <a:pPr>
              <a:buNone/>
            </a:pPr>
            <a:r>
              <a:rPr lang="bn-IN" dirty="0">
                <a:latin typeface="Nikosh" pitchFamily="2" charset="0"/>
                <a:cs typeface="Nikosh" pitchFamily="2" charset="0"/>
              </a:rPr>
              <a:t>তারিখঃ ০৯/০১/২০২০ ইং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6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1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6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1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6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1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6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1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6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59162"/>
          </a:xfrm>
        </p:spPr>
        <p:txBody>
          <a:bodyPr/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শিখনফলঃ </a:t>
            </a:r>
            <a:b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শোনাঃ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১.১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ব্যাবহৃত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বর্ণমালার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ধ্বনি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নির্বাচিত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ধ্বনি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মনোযোগ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শুনবে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b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বলাঃ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১.১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ব্যাবহৃত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বর্ণমালার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ধ্বনি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নির্বাচিত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ধ্বনি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স্পস্ট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শুদ্ধভাবে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A3C8511-0398-4B40-892F-61FBD84F00AD}"/>
              </a:ext>
            </a:extLst>
          </p:cNvPr>
          <p:cNvSpPr/>
          <p:nvPr/>
        </p:nvSpPr>
        <p:spPr>
          <a:xfrm>
            <a:off x="685802" y="4191000"/>
            <a:ext cx="3352798" cy="248149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1B66BE6-A698-4D74-B011-0AD76126D189}"/>
              </a:ext>
            </a:extLst>
          </p:cNvPr>
          <p:cNvSpPr/>
          <p:nvPr/>
        </p:nvSpPr>
        <p:spPr>
          <a:xfrm>
            <a:off x="5105402" y="4288748"/>
            <a:ext cx="3505198" cy="2286000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6C50372-F500-4426-B33C-5D345E0E603C}"/>
              </a:ext>
            </a:extLst>
          </p:cNvPr>
          <p:cNvSpPr/>
          <p:nvPr/>
        </p:nvSpPr>
        <p:spPr>
          <a:xfrm>
            <a:off x="609601" y="1520252"/>
            <a:ext cx="3505200" cy="2293495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ACB076F-0773-4575-922E-4D6FD2D4E771}"/>
              </a:ext>
            </a:extLst>
          </p:cNvPr>
          <p:cNvSpPr/>
          <p:nvPr/>
        </p:nvSpPr>
        <p:spPr>
          <a:xfrm>
            <a:off x="5105402" y="1600200"/>
            <a:ext cx="3505198" cy="22860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3CA148-0976-40E9-B268-7C104FE7B7BA}"/>
              </a:ext>
            </a:extLst>
          </p:cNvPr>
          <p:cNvSpPr txBox="1"/>
          <p:nvPr/>
        </p:nvSpPr>
        <p:spPr>
          <a:xfrm>
            <a:off x="898161" y="283538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৭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40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57400" y="4953000"/>
            <a:ext cx="54864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bn-IN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 আসে 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C290A364-FD36-4934-828C-FCAA8143C7D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84" b="9784"/>
          <a:stretch>
            <a:fillRect/>
          </a:stretch>
        </p:blipFill>
        <p:spPr>
          <a:xfrm>
            <a:off x="228599" y="100028"/>
            <a:ext cx="8761775" cy="442700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4800" dirty="0">
                <a:solidFill>
                  <a:schemeClr val="tx1"/>
                </a:solidFill>
              </a:rPr>
              <a:t> 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A5ACEC-FA16-42F9-963E-493C2BB61E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71800" y="4581412"/>
            <a:ext cx="4572000" cy="1262400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</a:p>
        </p:txBody>
      </p:sp>
      <p:pic>
        <p:nvPicPr>
          <p:cNvPr id="5" name="Picture Placeholder 4" descr="th.jpg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rcRect t="13966" b="13966"/>
          <a:stretch>
            <a:fillRect/>
          </a:stretch>
        </p:blipFill>
        <p:spPr>
          <a:xfrm>
            <a:off x="461962" y="200138"/>
            <a:ext cx="8220075" cy="41529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848600" cy="111925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bn-IN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bn-IN" sz="7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 খাই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Placeholder 6" descr="407790313_50893d8bbd_o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6326" b="16326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1383278"/>
          </a:xfrm>
        </p:spPr>
        <p:txBody>
          <a:bodyPr>
            <a:noAutofit/>
          </a:bodyPr>
          <a:lstStyle/>
          <a:p>
            <a:pPr algn="ctr"/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তা চাই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Placeholder 6" descr="68430847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5885" b="5885"/>
          <a:stretch>
            <a:fillRect/>
          </a:stretch>
        </p:blipFill>
        <p:spPr/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0307" y="381000"/>
            <a:ext cx="8075432" cy="1078478"/>
          </a:xfrm>
        </p:spPr>
        <p:txBody>
          <a:bodyPr>
            <a:noAutofit/>
          </a:bodyPr>
          <a:lstStyle/>
          <a:p>
            <a:pPr algn="ctr"/>
            <a:r>
              <a:rPr lang="en-US" sz="4800" dirty="0" err="1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শিক্ষকের</a:t>
            </a:r>
            <a:r>
              <a:rPr lang="en-US" sz="48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পাঠদান</a:t>
            </a:r>
            <a:endParaRPr lang="en-US" sz="480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113BB186-B145-40E6-B064-196827986D0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78" b="12078"/>
          <a:stretch>
            <a:fillRect/>
          </a:stretch>
        </p:blipFill>
        <p:spPr>
          <a:xfrm>
            <a:off x="228600" y="1676400"/>
            <a:ext cx="8686800" cy="438912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234</TotalTime>
  <Words>132</Words>
  <Application>Microsoft Office PowerPoint</Application>
  <PresentationFormat>On-screen Show (4:3)</PresentationFormat>
  <Paragraphs>27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Lucida Sans Unicode</vt:lpstr>
      <vt:lpstr>Nikosh</vt:lpstr>
      <vt:lpstr>NikoshBAN</vt:lpstr>
      <vt:lpstr>Verdana</vt:lpstr>
      <vt:lpstr>Wingdings 2</vt:lpstr>
      <vt:lpstr>Wingdings 3</vt:lpstr>
      <vt:lpstr>Concourse</vt:lpstr>
      <vt:lpstr>স্বাগতম    </vt:lpstr>
      <vt:lpstr>PowerPoint Presentation</vt:lpstr>
      <vt:lpstr>শিখনফলঃ  শোনাঃ ১.১ বাক্যে ও শব্দে ব্যাবহৃত বাংলা বর্ণমালার ধ্বনি ও নির্বাচিত যুক্তবর্ণের ধ্বনি মনোযোগ সহকারে শুনবে। বলাঃ ১.১ বাক্যে ও শব্দে ব্যাবহৃত বাংলা বর্ণমালার ধ্বনি ও নির্বাচিত যুক্তবর্ণের ধ্বনি স্পস্ট ও শুদ্ধভাবে বলতে পারবে।</vt:lpstr>
      <vt:lpstr>PowerPoint Presentation</vt:lpstr>
      <vt:lpstr>অজ আসে </vt:lpstr>
      <vt:lpstr> </vt:lpstr>
      <vt:lpstr>আম খাই </vt:lpstr>
      <vt:lpstr> আতা চাই</vt:lpstr>
      <vt:lpstr>শিক্ষকের পাঠদান</vt:lpstr>
      <vt:lpstr>শিক্ষার্থীর পাঠ</vt:lpstr>
      <vt:lpstr>জোড়ায় কাজ </vt:lpstr>
      <vt:lpstr>মূল্যায়ন </vt:lpstr>
      <vt:lpstr>ধন্যবাদ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DEXTOP</dc:creator>
  <cp:lastModifiedBy>DPE</cp:lastModifiedBy>
  <cp:revision>36</cp:revision>
  <dcterms:created xsi:type="dcterms:W3CDTF">2020-01-09T17:16:05Z</dcterms:created>
  <dcterms:modified xsi:type="dcterms:W3CDTF">2020-01-14T03:38:57Z</dcterms:modified>
</cp:coreProperties>
</file>