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68" r:id="rId6"/>
    <p:sldId id="264" r:id="rId7"/>
    <p:sldId id="269" r:id="rId8"/>
    <p:sldId id="261" r:id="rId9"/>
    <p:sldId id="262" r:id="rId10"/>
    <p:sldId id="263" r:id="rId11"/>
    <p:sldId id="270" r:id="rId12"/>
    <p:sldId id="266" r:id="rId13"/>
    <p:sldId id="265" r:id="rId14"/>
    <p:sldId id="272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FBE36-8C1B-422C-9674-02A45386D39B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B3542-3AE7-4852-A589-65782BD60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8S7VOq3wVw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sRcHRO2mI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FB_IMG_15784151715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88593"/>
            <a:ext cx="4495800" cy="51978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19400" y="5410200"/>
            <a:ext cx="3581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Up-Down Arrow 55"/>
          <p:cNvSpPr/>
          <p:nvPr/>
        </p:nvSpPr>
        <p:spPr>
          <a:xfrm>
            <a:off x="3962400" y="2362200"/>
            <a:ext cx="457200" cy="1066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743200" y="1447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67000" y="3657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67000" y="4724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438400" y="1066800"/>
            <a:ext cx="3886200" cy="44958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35" grpId="0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1687294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প্রতিকের মাধ্যমে আমরা লিখতে পারি: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191000" y="3276600"/>
            <a:ext cx="228600" cy="3048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4200" y="4038600"/>
            <a:ext cx="3048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3292366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95800" y="3124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311637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029200" y="3229302"/>
            <a:ext cx="3048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81400" y="3886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÷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4209396" y="4038600"/>
            <a:ext cx="228600" cy="3048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82664" y="3870434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9200" y="4038600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124200" y="4800600"/>
            <a:ext cx="3048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610302" y="4624605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÷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85740" y="4797970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495800" y="46114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5073868" y="4769068"/>
            <a:ext cx="228600" cy="3048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67000" y="1143000"/>
            <a:ext cx="3810000" cy="45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0" grpId="0" animBg="1"/>
      <p:bldP spid="11" grpId="0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 animBg="1"/>
      <p:bldP spid="19" grpId="0"/>
      <p:bldP spid="20" grpId="0" animBg="1"/>
      <p:bldP spid="21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43434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১ম দল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৭৩৪ কে ২৫৬ দ্বারা গুণ করি।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304800"/>
            <a:ext cx="4191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২য় দল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৮৫৩৬×৯৭২ দ্বারা গুণ করি।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819400"/>
            <a:ext cx="44958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3য় দল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৮০৭০ কে ২৩০ দ্বারা গুণ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2838271"/>
            <a:ext cx="41148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৪র্থ দল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৫০০৯×৬০২ দ্বারা গুণ করি।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5048071"/>
            <a:ext cx="44958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৫ম দল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৩৪০৭ কে ৪০৬ দ্বারা গুণ করি।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066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সবাই খাতায় গুণ গুলো করি: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90801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৪৩৯×৩২৮	(২) ৮৫৩×৯৬৭	(৩) ৭৩৯×৩১৮</a:t>
            </a:r>
          </a:p>
          <a:p>
            <a:pPr marL="514350" indent="-514350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(৪) ৫০৬×২৯৪	(৫) ৪১৭×৮০২	(৬)৩০৯×২০৭</a:t>
            </a:r>
          </a:p>
          <a:p>
            <a:pPr marL="514350" indent="-514350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(৭) ২১৪৮×১৫৩	(৮) ৩১৭২×৮৯৮	(৯) ৬০৪২×৫১৪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371600"/>
            <a:ext cx="2590800" cy="11079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3657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একক কাজ পর্যবেক্ষণ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er0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76200"/>
            <a:ext cx="8077200" cy="563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7912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28600"/>
            <a:ext cx="2819400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2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524000"/>
            <a:ext cx="4876800" cy="457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নামঃ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একে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এম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সিরাজুল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ইসলাম</a:t>
            </a:r>
            <a:endParaRPr kumimoji="0" lang="bn-B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পদবীঃ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সহকারী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</a:t>
            </a:r>
            <a:endParaRPr kumimoji="0" lang="bn-B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কর্মস্থলঃ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ধুমাইটারী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স</a:t>
            </a:r>
            <a:r>
              <a:rPr lang="bn-BD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প্রা</a:t>
            </a:r>
            <a:r>
              <a:rPr lang="bn-BD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</a:t>
            </a:r>
            <a:r>
              <a:rPr lang="bn-BD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.,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		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সুন্দরগঞ্জ,গাইবান্ধা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5181600" y="1524000"/>
            <a:ext cx="3810000" cy="4572000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শ্রেণীঃ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পঞ্চম</a:t>
            </a:r>
            <a:endParaRPr kumimoji="0" lang="bn-B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n-B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গণিত</a:t>
            </a:r>
            <a:endParaRPr kumimoji="0" lang="bn-B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পাঠের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শিরোনামঃ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গুণ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পাঠ্যাংশঃ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গুণ করার প্রক্রিয়া_১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 ফল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514600"/>
            <a:ext cx="8229600" cy="3048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এই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শেষে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শিক্ষার্থীরা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–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১২.১.১: তিন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অংকবিশিষ্ট সংখ্যাকে তিন অঙ্কবিশিষ্ট সংখ্যা দ্বারা গুণ করতে পারবে।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১২.১.২: চার অঙ্কবিশিষ্ট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সংখ্যাকে তিন অঙ্কবিশিষ্ট সংখ্যা দ্বারা গুণ করতে পারবে।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349514"/>
            <a:ext cx="502920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এসো একটি ভিডিও দেখি</a:t>
            </a:r>
            <a:endParaRPr lang="en-US" sz="4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37338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https://www.youtube.com/watch?v=N8S7VOq3wVw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990600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4245114"/>
            <a:ext cx="5105400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এসো একটি ভিডিও দেখি</a:t>
            </a:r>
            <a:endParaRPr lang="en-US" sz="4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27432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https://www.youtube.com/watch?v=XsRcHRO2mI4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5400" y="1143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৭৩৪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1676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600" i="1" dirty="0" smtClean="0">
                <a:latin typeface="NikoshBAN" pitchFamily="2" charset="0"/>
                <a:cs typeface="NikoshBAN" pitchFamily="2" charset="0"/>
              </a:rPr>
              <a:t>২৫৬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76800" y="2209800"/>
            <a:ext cx="1066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76800" y="2128401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৪৪০৪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 flipV="1">
            <a:off x="3063766" y="3124200"/>
            <a:ext cx="990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48200" y="2743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৩৬৭০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 flipV="1">
            <a:off x="3048000" y="2438400"/>
            <a:ext cx="990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11166" y="217563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৭৩৪×৬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2698" y="2877204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৭৩৪×৫০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6932" y="3657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৭৩৪×২০০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flipV="1">
            <a:off x="3063766" y="3886200"/>
            <a:ext cx="990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495800" y="3581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১৪৬৮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০০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419600" y="4191000"/>
            <a:ext cx="1600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19600" y="4114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১৮৭৯০৪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1400" y="10668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1400" y="1828800"/>
            <a:ext cx="9906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4154269"/>
            <a:ext cx="1295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34000" y="1295400"/>
            <a:ext cx="304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57800" y="1828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5181600" y="4114800"/>
            <a:ext cx="5334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219200" y="5410200"/>
            <a:ext cx="3429000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৭৩৪×২৫৬=১৮৭৯০৪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 animBg="1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8" grpId="0"/>
      <p:bldP spid="20" grpId="0" animBg="1"/>
      <p:bldP spid="22" grpId="0" animBg="1"/>
      <p:bldP spid="23" grpId="0" animBg="1"/>
      <p:bldP spid="30" grpId="0" animBg="1"/>
      <p:bldP spid="24" grpId="0" animBg="1"/>
      <p:bldP spid="25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2819400"/>
            <a:ext cx="37338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গুণ্য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গুণক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গুণফল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000" y="2762071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এখানে (৭৩৪) এই সংখ্যাকে বলে গুণ্য।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685800"/>
            <a:ext cx="42672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৭৩৪ কে ২৫৬ দ্বারা গুণ করি।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3524071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এখানে (২৫৬) এই সংখ্যাকে বলে গুণক।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4114801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এখানে (১৮৭৯০৪) এই সংখ্যাকে বলে গুণফল।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1752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৭৩৪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২৫৬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১৮৭৯০৪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3" grpId="0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676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 সংখ্যাকে গুণ করা হয় তাকে গুণ্য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69545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43000" y="18288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514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19200" y="26670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2514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 সংখ্যা দ্বারা গুণ করা হয় তাকে গুণক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276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371600" y="34290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33600" y="3276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 করে যে ফল পাওয়া যায় তাকে গুণফল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7" grpId="0" animBg="1"/>
      <p:bldP spid="8" grpId="0"/>
      <p:bldP spid="9" grpId="0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248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DPE</cp:lastModifiedBy>
  <cp:revision>147</cp:revision>
  <dcterms:created xsi:type="dcterms:W3CDTF">2006-08-16T00:00:00Z</dcterms:created>
  <dcterms:modified xsi:type="dcterms:W3CDTF">2020-01-14T09:05:36Z</dcterms:modified>
</cp:coreProperties>
</file>