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1" r:id="rId11"/>
    <p:sldId id="266" r:id="rId12"/>
    <p:sldId id="268" r:id="rId13"/>
    <p:sldId id="269" r:id="rId14"/>
    <p:sldId id="270" r:id="rId15"/>
    <p:sldId id="275" r:id="rId16"/>
    <p:sldId id="272" r:id="rId17"/>
    <p:sldId id="271" r:id="rId18"/>
    <p:sldId id="273" r:id="rId19"/>
    <p:sldId id="274" r:id="rId20"/>
    <p:sldId id="276" r:id="rId21"/>
    <p:sldId id="277" r:id="rId22"/>
    <p:sldId id="278" r:id="rId23"/>
    <p:sldId id="280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ADA073-A9D5-4A9B-AACE-969EFD83BCE3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56E4903-43F5-4CAB-8211-98BA067A2DA0}">
      <dgm:prSet phldrT="[Text]"/>
      <dgm:spPr/>
      <dgm:t>
        <a:bodyPr/>
        <a:lstStyle/>
        <a:p>
          <a:r>
            <a:rPr lang="en-US" dirty="0" smtClean="0"/>
            <a:t>২</a:t>
          </a:r>
          <a:endParaRPr lang="en-US" dirty="0"/>
        </a:p>
      </dgm:t>
    </dgm:pt>
    <dgm:pt modelId="{252F939D-83E9-455D-B257-4698096EFB03}" type="parTrans" cxnId="{5AD5F8F3-E6F8-43C6-8F08-559DA77324BD}">
      <dgm:prSet/>
      <dgm:spPr/>
      <dgm:t>
        <a:bodyPr/>
        <a:lstStyle/>
        <a:p>
          <a:endParaRPr lang="en-US"/>
        </a:p>
      </dgm:t>
    </dgm:pt>
    <dgm:pt modelId="{77D54BA6-2A99-4260-86D2-08EDF24E8193}" type="sibTrans" cxnId="{5AD5F8F3-E6F8-43C6-8F08-559DA77324BD}">
      <dgm:prSet/>
      <dgm:spPr/>
      <dgm:t>
        <a:bodyPr/>
        <a:lstStyle/>
        <a:p>
          <a:endParaRPr lang="en-US"/>
        </a:p>
      </dgm:t>
    </dgm:pt>
    <dgm:pt modelId="{8CF9B4B5-F1D0-42B2-BDB9-BD1D1DCA7322}">
      <dgm:prSet phldrT="[Text]"/>
      <dgm:spPr/>
      <dgm:t>
        <a:bodyPr/>
        <a:lstStyle/>
        <a:p>
          <a:r>
            <a:rPr lang="en-US" dirty="0" smtClean="0"/>
            <a:t>৩</a:t>
          </a:r>
          <a:endParaRPr lang="en-US" dirty="0"/>
        </a:p>
      </dgm:t>
    </dgm:pt>
    <dgm:pt modelId="{1461C00C-F106-4370-8E26-78830EA38DC2}" type="parTrans" cxnId="{CE993850-7C00-442F-9E6C-B828D2182822}">
      <dgm:prSet/>
      <dgm:spPr/>
      <dgm:t>
        <a:bodyPr/>
        <a:lstStyle/>
        <a:p>
          <a:endParaRPr lang="en-US"/>
        </a:p>
      </dgm:t>
    </dgm:pt>
    <dgm:pt modelId="{F5BFBE1C-4C7C-4D4D-A17E-D32F5C14B697}" type="sibTrans" cxnId="{CE993850-7C00-442F-9E6C-B828D2182822}">
      <dgm:prSet/>
      <dgm:spPr/>
      <dgm:t>
        <a:bodyPr/>
        <a:lstStyle/>
        <a:p>
          <a:endParaRPr lang="en-US"/>
        </a:p>
      </dgm:t>
    </dgm:pt>
    <dgm:pt modelId="{F23D7AAC-A5BE-4764-905F-9142199CEC04}">
      <dgm:prSet phldrT="[Text]"/>
      <dgm:spPr/>
      <dgm:t>
        <a:bodyPr/>
        <a:lstStyle/>
        <a:p>
          <a:r>
            <a:rPr lang="en-US" dirty="0" smtClean="0"/>
            <a:t>৪</a:t>
          </a:r>
          <a:endParaRPr lang="en-US" dirty="0"/>
        </a:p>
      </dgm:t>
    </dgm:pt>
    <dgm:pt modelId="{A7936887-D7CE-469E-A800-4DB2E86F9774}" type="parTrans" cxnId="{B90222AD-979E-4C3B-8781-D96A06704714}">
      <dgm:prSet/>
      <dgm:spPr/>
      <dgm:t>
        <a:bodyPr/>
        <a:lstStyle/>
        <a:p>
          <a:endParaRPr lang="en-US"/>
        </a:p>
      </dgm:t>
    </dgm:pt>
    <dgm:pt modelId="{C63E6B73-D43F-4751-BFAD-BFA3BAEE8CD5}" type="sibTrans" cxnId="{B90222AD-979E-4C3B-8781-D96A06704714}">
      <dgm:prSet/>
      <dgm:spPr/>
      <dgm:t>
        <a:bodyPr/>
        <a:lstStyle/>
        <a:p>
          <a:endParaRPr lang="en-US"/>
        </a:p>
      </dgm:t>
    </dgm:pt>
    <dgm:pt modelId="{A2FB36E9-B5AB-4994-AD80-DD32C2B197F7}">
      <dgm:prSet phldrT="[Text]"/>
      <dgm:spPr/>
      <dgm:t>
        <a:bodyPr/>
        <a:lstStyle/>
        <a:p>
          <a:r>
            <a:rPr lang="en-US" dirty="0" smtClean="0"/>
            <a:t>৫</a:t>
          </a:r>
          <a:endParaRPr lang="en-US" dirty="0"/>
        </a:p>
      </dgm:t>
    </dgm:pt>
    <dgm:pt modelId="{CFFE4683-2DCF-4AE6-B1F6-1F66FAB80567}" type="parTrans" cxnId="{A57DFB1F-7534-452C-B727-F6623DD77914}">
      <dgm:prSet/>
      <dgm:spPr/>
      <dgm:t>
        <a:bodyPr/>
        <a:lstStyle/>
        <a:p>
          <a:endParaRPr lang="en-US"/>
        </a:p>
      </dgm:t>
    </dgm:pt>
    <dgm:pt modelId="{0E71102F-5FD5-4EF8-B3D4-2949F3689EEA}" type="sibTrans" cxnId="{A57DFB1F-7534-452C-B727-F6623DD77914}">
      <dgm:prSet/>
      <dgm:spPr/>
      <dgm:t>
        <a:bodyPr/>
        <a:lstStyle/>
        <a:p>
          <a:endParaRPr lang="en-US"/>
        </a:p>
      </dgm:t>
    </dgm:pt>
    <dgm:pt modelId="{6B2CE941-08B6-4607-B545-FA902324619E}">
      <dgm:prSet phldrT="[Text]"/>
      <dgm:spPr/>
      <dgm:t>
        <a:bodyPr/>
        <a:lstStyle/>
        <a:p>
          <a:r>
            <a:rPr lang="en-US" dirty="0" smtClean="0"/>
            <a:t>১</a:t>
          </a:r>
          <a:endParaRPr lang="en-US" dirty="0"/>
        </a:p>
      </dgm:t>
    </dgm:pt>
    <dgm:pt modelId="{1CF40642-A745-4FDC-A4F6-8DA8FBBD98B8}" type="parTrans" cxnId="{F5264F67-3F3C-42E2-BF5F-2ACF21FA39EA}">
      <dgm:prSet/>
      <dgm:spPr/>
      <dgm:t>
        <a:bodyPr/>
        <a:lstStyle/>
        <a:p>
          <a:endParaRPr lang="en-US"/>
        </a:p>
      </dgm:t>
    </dgm:pt>
    <dgm:pt modelId="{B5378DF7-1389-45EB-AF65-ABD09E88E1C8}" type="sibTrans" cxnId="{F5264F67-3F3C-42E2-BF5F-2ACF21FA39EA}">
      <dgm:prSet/>
      <dgm:spPr/>
      <dgm:t>
        <a:bodyPr/>
        <a:lstStyle/>
        <a:p>
          <a:endParaRPr lang="en-US"/>
        </a:p>
      </dgm:t>
    </dgm:pt>
    <dgm:pt modelId="{FBFB5A30-6566-46FC-B7D3-03DEB37717CB}">
      <dgm:prSet/>
      <dgm:spPr/>
      <dgm:t>
        <a:bodyPr/>
        <a:lstStyle/>
        <a:p>
          <a:r>
            <a:rPr lang="bn-BD" dirty="0" smtClean="0"/>
            <a:t>৬</a:t>
          </a:r>
          <a:endParaRPr lang="en-US" dirty="0"/>
        </a:p>
      </dgm:t>
    </dgm:pt>
    <dgm:pt modelId="{F3CC9300-8239-4186-9451-CD7C0BE2E662}" type="parTrans" cxnId="{2E50EC00-CC95-4791-9B35-D755114D1484}">
      <dgm:prSet/>
      <dgm:spPr/>
      <dgm:t>
        <a:bodyPr/>
        <a:lstStyle/>
        <a:p>
          <a:endParaRPr lang="en-US"/>
        </a:p>
      </dgm:t>
    </dgm:pt>
    <dgm:pt modelId="{10215B45-A909-4D16-B078-95484F4D11E7}" type="sibTrans" cxnId="{2E50EC00-CC95-4791-9B35-D755114D1484}">
      <dgm:prSet/>
      <dgm:spPr/>
      <dgm:t>
        <a:bodyPr/>
        <a:lstStyle/>
        <a:p>
          <a:endParaRPr lang="en-US"/>
        </a:p>
      </dgm:t>
    </dgm:pt>
    <dgm:pt modelId="{D75CEB83-37DD-432C-B74F-4BC9F51A0FDD}">
      <dgm:prSet/>
      <dgm:spPr/>
      <dgm:t>
        <a:bodyPr/>
        <a:lstStyle/>
        <a:p>
          <a:r>
            <a:rPr lang="bn-BD" dirty="0" smtClean="0"/>
            <a:t>৭</a:t>
          </a:r>
          <a:endParaRPr lang="en-US" dirty="0"/>
        </a:p>
      </dgm:t>
    </dgm:pt>
    <dgm:pt modelId="{A8035615-94AD-4A25-8699-BDFCFF00AD46}" type="parTrans" cxnId="{DC4484DC-63AB-4CE8-8608-4DC811248479}">
      <dgm:prSet/>
      <dgm:spPr/>
      <dgm:t>
        <a:bodyPr/>
        <a:lstStyle/>
        <a:p>
          <a:endParaRPr lang="en-US"/>
        </a:p>
      </dgm:t>
    </dgm:pt>
    <dgm:pt modelId="{95A8F5E2-173D-47BF-8419-480A07E5A22C}" type="sibTrans" cxnId="{DC4484DC-63AB-4CE8-8608-4DC811248479}">
      <dgm:prSet/>
      <dgm:spPr/>
      <dgm:t>
        <a:bodyPr/>
        <a:lstStyle/>
        <a:p>
          <a:endParaRPr lang="en-US"/>
        </a:p>
      </dgm:t>
    </dgm:pt>
    <dgm:pt modelId="{9AFFFDF6-D8BF-4974-BC4A-EB16DA19268B}">
      <dgm:prSet/>
      <dgm:spPr/>
      <dgm:t>
        <a:bodyPr/>
        <a:lstStyle/>
        <a:p>
          <a:r>
            <a:rPr lang="bn-BD" dirty="0" smtClean="0"/>
            <a:t>৮</a:t>
          </a:r>
          <a:endParaRPr lang="en-US" dirty="0"/>
        </a:p>
      </dgm:t>
    </dgm:pt>
    <dgm:pt modelId="{7A3BF59C-9B32-4C22-B6FD-95DBFA668FC2}" type="parTrans" cxnId="{92B27EBB-E208-401E-BA2C-C392D9FADCCE}">
      <dgm:prSet/>
      <dgm:spPr/>
      <dgm:t>
        <a:bodyPr/>
        <a:lstStyle/>
        <a:p>
          <a:endParaRPr lang="en-US"/>
        </a:p>
      </dgm:t>
    </dgm:pt>
    <dgm:pt modelId="{4E415C70-C669-48DF-B50B-0B9FA7FDF785}" type="sibTrans" cxnId="{92B27EBB-E208-401E-BA2C-C392D9FADCCE}">
      <dgm:prSet/>
      <dgm:spPr/>
      <dgm:t>
        <a:bodyPr/>
        <a:lstStyle/>
        <a:p>
          <a:endParaRPr lang="en-US"/>
        </a:p>
      </dgm:t>
    </dgm:pt>
    <dgm:pt modelId="{7117C04F-5612-4349-896C-6C5621C9A6E1}">
      <dgm:prSet/>
      <dgm:spPr/>
      <dgm:t>
        <a:bodyPr/>
        <a:lstStyle/>
        <a:p>
          <a:r>
            <a:rPr lang="bn-BD" dirty="0" smtClean="0"/>
            <a:t>৯</a:t>
          </a:r>
          <a:endParaRPr lang="en-US" dirty="0"/>
        </a:p>
      </dgm:t>
    </dgm:pt>
    <dgm:pt modelId="{4C6CFEAF-4ACD-41EE-AA17-D8E0B98C6E37}" type="parTrans" cxnId="{739DE455-4BE0-484A-8ADD-A2487F3985D0}">
      <dgm:prSet/>
      <dgm:spPr/>
      <dgm:t>
        <a:bodyPr/>
        <a:lstStyle/>
        <a:p>
          <a:endParaRPr lang="en-US"/>
        </a:p>
      </dgm:t>
    </dgm:pt>
    <dgm:pt modelId="{7AF845F6-0B77-4D41-B016-529BAF0B7FDC}" type="sibTrans" cxnId="{739DE455-4BE0-484A-8ADD-A2487F3985D0}">
      <dgm:prSet/>
      <dgm:spPr/>
      <dgm:t>
        <a:bodyPr/>
        <a:lstStyle/>
        <a:p>
          <a:endParaRPr lang="en-US"/>
        </a:p>
      </dgm:t>
    </dgm:pt>
    <dgm:pt modelId="{C7E62CF0-8655-44CE-A5B5-044E04FD33BA}">
      <dgm:prSet/>
      <dgm:spPr/>
      <dgm:t>
        <a:bodyPr/>
        <a:lstStyle/>
        <a:p>
          <a:r>
            <a:rPr lang="bn-BD" dirty="0" smtClean="0"/>
            <a:t>১০</a:t>
          </a:r>
          <a:endParaRPr lang="en-US" dirty="0"/>
        </a:p>
      </dgm:t>
    </dgm:pt>
    <dgm:pt modelId="{F252C28E-25B5-4B69-84F4-EB21894FB927}" type="parTrans" cxnId="{4176D865-4886-4B3E-A199-29C7DC928877}">
      <dgm:prSet/>
      <dgm:spPr/>
      <dgm:t>
        <a:bodyPr/>
        <a:lstStyle/>
        <a:p>
          <a:endParaRPr lang="en-US"/>
        </a:p>
      </dgm:t>
    </dgm:pt>
    <dgm:pt modelId="{A46FE524-745E-44D5-AC8B-2856F312D8EA}" type="sibTrans" cxnId="{4176D865-4886-4B3E-A199-29C7DC928877}">
      <dgm:prSet/>
      <dgm:spPr/>
      <dgm:t>
        <a:bodyPr/>
        <a:lstStyle/>
        <a:p>
          <a:endParaRPr lang="en-US"/>
        </a:p>
      </dgm:t>
    </dgm:pt>
    <dgm:pt modelId="{5914980E-44C4-48DF-8629-D29FF8B41355}" type="pres">
      <dgm:prSet presAssocID="{A9ADA073-A9D5-4A9B-AACE-969EFD83BCE3}" presName="cycle" presStyleCnt="0">
        <dgm:presLayoutVars>
          <dgm:dir/>
          <dgm:resizeHandles val="exact"/>
        </dgm:presLayoutVars>
      </dgm:prSet>
      <dgm:spPr/>
    </dgm:pt>
    <dgm:pt modelId="{6F4CDD7E-868D-4734-B3D3-BE2407226B9E}" type="pres">
      <dgm:prSet presAssocID="{156E4903-43F5-4CAB-8211-98BA067A2DA0}" presName="node" presStyleLbl="node1" presStyleIdx="0" presStyleCnt="10">
        <dgm:presLayoutVars>
          <dgm:bulletEnabled val="1"/>
        </dgm:presLayoutVars>
      </dgm:prSet>
      <dgm:spPr/>
    </dgm:pt>
    <dgm:pt modelId="{0A5A37DE-7783-4B0C-8492-841017848356}" type="pres">
      <dgm:prSet presAssocID="{77D54BA6-2A99-4260-86D2-08EDF24E8193}" presName="sibTrans" presStyleLbl="sibTrans2D1" presStyleIdx="0" presStyleCnt="10"/>
      <dgm:spPr/>
    </dgm:pt>
    <dgm:pt modelId="{FB1554C1-9257-42AA-AF4D-1DDC49FAD8B6}" type="pres">
      <dgm:prSet presAssocID="{77D54BA6-2A99-4260-86D2-08EDF24E8193}" presName="connectorText" presStyleLbl="sibTrans2D1" presStyleIdx="0" presStyleCnt="10"/>
      <dgm:spPr/>
    </dgm:pt>
    <dgm:pt modelId="{F88CE48F-0A9E-4AFB-8F06-62481D726564}" type="pres">
      <dgm:prSet presAssocID="{8CF9B4B5-F1D0-42B2-BDB9-BD1D1DCA7322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CDC8E-F322-4B2C-BB08-FDAE8B084874}" type="pres">
      <dgm:prSet presAssocID="{F5BFBE1C-4C7C-4D4D-A17E-D32F5C14B697}" presName="sibTrans" presStyleLbl="sibTrans2D1" presStyleIdx="1" presStyleCnt="10"/>
      <dgm:spPr/>
    </dgm:pt>
    <dgm:pt modelId="{7EE0E54E-347C-4ABE-ABA6-D13CA29E241D}" type="pres">
      <dgm:prSet presAssocID="{F5BFBE1C-4C7C-4D4D-A17E-D32F5C14B697}" presName="connectorText" presStyleLbl="sibTrans2D1" presStyleIdx="1" presStyleCnt="10"/>
      <dgm:spPr/>
    </dgm:pt>
    <dgm:pt modelId="{D40AE704-8444-4048-9545-53DDB7BF65CA}" type="pres">
      <dgm:prSet presAssocID="{F23D7AAC-A5BE-4764-905F-9142199CEC04}" presName="node" presStyleLbl="node1" presStyleIdx="2" presStyleCnt="10">
        <dgm:presLayoutVars>
          <dgm:bulletEnabled val="1"/>
        </dgm:presLayoutVars>
      </dgm:prSet>
      <dgm:spPr/>
    </dgm:pt>
    <dgm:pt modelId="{08C3AD33-2419-4F18-9CDA-B7E640CA9055}" type="pres">
      <dgm:prSet presAssocID="{C63E6B73-D43F-4751-BFAD-BFA3BAEE8CD5}" presName="sibTrans" presStyleLbl="sibTrans2D1" presStyleIdx="2" presStyleCnt="10"/>
      <dgm:spPr/>
    </dgm:pt>
    <dgm:pt modelId="{F8AD7C00-5D50-46DE-9B4D-FD163938C78E}" type="pres">
      <dgm:prSet presAssocID="{C63E6B73-D43F-4751-BFAD-BFA3BAEE8CD5}" presName="connectorText" presStyleLbl="sibTrans2D1" presStyleIdx="2" presStyleCnt="10"/>
      <dgm:spPr/>
    </dgm:pt>
    <dgm:pt modelId="{FE59B3FB-7FDE-4ED8-8237-E5E236ED846F}" type="pres">
      <dgm:prSet presAssocID="{A2FB36E9-B5AB-4994-AD80-DD32C2B197F7}" presName="node" presStyleLbl="node1" presStyleIdx="3" presStyleCnt="10">
        <dgm:presLayoutVars>
          <dgm:bulletEnabled val="1"/>
        </dgm:presLayoutVars>
      </dgm:prSet>
      <dgm:spPr/>
    </dgm:pt>
    <dgm:pt modelId="{024DAD51-C713-4A0C-9DC8-40EA2B25EC90}" type="pres">
      <dgm:prSet presAssocID="{0E71102F-5FD5-4EF8-B3D4-2949F3689EEA}" presName="sibTrans" presStyleLbl="sibTrans2D1" presStyleIdx="3" presStyleCnt="10"/>
      <dgm:spPr/>
    </dgm:pt>
    <dgm:pt modelId="{9D620E0D-1F19-470D-A5E9-CB808196ABE1}" type="pres">
      <dgm:prSet presAssocID="{0E71102F-5FD5-4EF8-B3D4-2949F3689EEA}" presName="connectorText" presStyleLbl="sibTrans2D1" presStyleIdx="3" presStyleCnt="10"/>
      <dgm:spPr/>
    </dgm:pt>
    <dgm:pt modelId="{64A9428E-A84F-48DC-BF4C-62E3628EC620}" type="pres">
      <dgm:prSet presAssocID="{FBFB5A30-6566-46FC-B7D3-03DEB37717CB}" presName="node" presStyleLbl="node1" presStyleIdx="4" presStyleCnt="10">
        <dgm:presLayoutVars>
          <dgm:bulletEnabled val="1"/>
        </dgm:presLayoutVars>
      </dgm:prSet>
      <dgm:spPr/>
    </dgm:pt>
    <dgm:pt modelId="{1F247620-B5C0-4580-A76A-94340ED46319}" type="pres">
      <dgm:prSet presAssocID="{10215B45-A909-4D16-B078-95484F4D11E7}" presName="sibTrans" presStyleLbl="sibTrans2D1" presStyleIdx="4" presStyleCnt="10"/>
      <dgm:spPr/>
    </dgm:pt>
    <dgm:pt modelId="{E0360810-B986-483E-99BC-C01E41774B57}" type="pres">
      <dgm:prSet presAssocID="{10215B45-A909-4D16-B078-95484F4D11E7}" presName="connectorText" presStyleLbl="sibTrans2D1" presStyleIdx="4" presStyleCnt="10"/>
      <dgm:spPr/>
    </dgm:pt>
    <dgm:pt modelId="{7F0AA318-2902-4244-9214-780CD0851E43}" type="pres">
      <dgm:prSet presAssocID="{D75CEB83-37DD-432C-B74F-4BC9F51A0FDD}" presName="node" presStyleLbl="node1" presStyleIdx="5" presStyleCnt="10">
        <dgm:presLayoutVars>
          <dgm:bulletEnabled val="1"/>
        </dgm:presLayoutVars>
      </dgm:prSet>
      <dgm:spPr/>
    </dgm:pt>
    <dgm:pt modelId="{4AF3E73A-8131-47D9-A14E-FB4D7DE0ABC3}" type="pres">
      <dgm:prSet presAssocID="{95A8F5E2-173D-47BF-8419-480A07E5A22C}" presName="sibTrans" presStyleLbl="sibTrans2D1" presStyleIdx="5" presStyleCnt="10"/>
      <dgm:spPr/>
    </dgm:pt>
    <dgm:pt modelId="{CEC3022A-1B98-49D8-8424-C0F6A8AF56CA}" type="pres">
      <dgm:prSet presAssocID="{95A8F5E2-173D-47BF-8419-480A07E5A22C}" presName="connectorText" presStyleLbl="sibTrans2D1" presStyleIdx="5" presStyleCnt="10"/>
      <dgm:spPr/>
    </dgm:pt>
    <dgm:pt modelId="{7B7408C4-2445-49E2-A0AE-B19B7C6DBF73}" type="pres">
      <dgm:prSet presAssocID="{9AFFFDF6-D8BF-4974-BC4A-EB16DA19268B}" presName="node" presStyleLbl="node1" presStyleIdx="6" presStyleCnt="10">
        <dgm:presLayoutVars>
          <dgm:bulletEnabled val="1"/>
        </dgm:presLayoutVars>
      </dgm:prSet>
      <dgm:spPr/>
    </dgm:pt>
    <dgm:pt modelId="{E2622641-0CBB-4D84-8BE6-B3CEDAA78627}" type="pres">
      <dgm:prSet presAssocID="{4E415C70-C669-48DF-B50B-0B9FA7FDF785}" presName="sibTrans" presStyleLbl="sibTrans2D1" presStyleIdx="6" presStyleCnt="10"/>
      <dgm:spPr/>
    </dgm:pt>
    <dgm:pt modelId="{54B1D6B3-B44F-4115-A591-939D770FA86A}" type="pres">
      <dgm:prSet presAssocID="{4E415C70-C669-48DF-B50B-0B9FA7FDF785}" presName="connectorText" presStyleLbl="sibTrans2D1" presStyleIdx="6" presStyleCnt="10"/>
      <dgm:spPr/>
    </dgm:pt>
    <dgm:pt modelId="{70C264DA-7AFA-499C-A984-8B3FE40A3FCB}" type="pres">
      <dgm:prSet presAssocID="{7117C04F-5612-4349-896C-6C5621C9A6E1}" presName="node" presStyleLbl="node1" presStyleIdx="7" presStyleCnt="10">
        <dgm:presLayoutVars>
          <dgm:bulletEnabled val="1"/>
        </dgm:presLayoutVars>
      </dgm:prSet>
      <dgm:spPr/>
    </dgm:pt>
    <dgm:pt modelId="{FF580DEC-620C-4724-BE60-FDAB41DAF8A1}" type="pres">
      <dgm:prSet presAssocID="{7AF845F6-0B77-4D41-B016-529BAF0B7FDC}" presName="sibTrans" presStyleLbl="sibTrans2D1" presStyleIdx="7" presStyleCnt="10"/>
      <dgm:spPr/>
    </dgm:pt>
    <dgm:pt modelId="{0C49F25E-D940-4BD8-A2A2-D33D2D915702}" type="pres">
      <dgm:prSet presAssocID="{7AF845F6-0B77-4D41-B016-529BAF0B7FDC}" presName="connectorText" presStyleLbl="sibTrans2D1" presStyleIdx="7" presStyleCnt="10"/>
      <dgm:spPr/>
    </dgm:pt>
    <dgm:pt modelId="{0A92C750-CF5B-4B51-B56B-F1D5C560CE4A}" type="pres">
      <dgm:prSet presAssocID="{C7E62CF0-8655-44CE-A5B5-044E04FD33BA}" presName="node" presStyleLbl="node1" presStyleIdx="8" presStyleCnt="10">
        <dgm:presLayoutVars>
          <dgm:bulletEnabled val="1"/>
        </dgm:presLayoutVars>
      </dgm:prSet>
      <dgm:spPr/>
    </dgm:pt>
    <dgm:pt modelId="{BB37C133-A9D4-4E43-9AE7-7CE7534AF1FF}" type="pres">
      <dgm:prSet presAssocID="{A46FE524-745E-44D5-AC8B-2856F312D8EA}" presName="sibTrans" presStyleLbl="sibTrans2D1" presStyleIdx="8" presStyleCnt="10"/>
      <dgm:spPr/>
    </dgm:pt>
    <dgm:pt modelId="{0C397531-0D74-452A-B239-0F2AF8B7A1E0}" type="pres">
      <dgm:prSet presAssocID="{A46FE524-745E-44D5-AC8B-2856F312D8EA}" presName="connectorText" presStyleLbl="sibTrans2D1" presStyleIdx="8" presStyleCnt="10"/>
      <dgm:spPr/>
    </dgm:pt>
    <dgm:pt modelId="{1E07E973-7BA2-4D8C-AC3C-467F88265AAD}" type="pres">
      <dgm:prSet presAssocID="{6B2CE941-08B6-4607-B545-FA902324619E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5BD64-F096-459A-B09F-E2CAB6D26449}" type="pres">
      <dgm:prSet presAssocID="{B5378DF7-1389-45EB-AF65-ABD09E88E1C8}" presName="sibTrans" presStyleLbl="sibTrans2D1" presStyleIdx="9" presStyleCnt="10"/>
      <dgm:spPr/>
    </dgm:pt>
    <dgm:pt modelId="{6271377C-B88D-441F-B4B4-C294BA994184}" type="pres">
      <dgm:prSet presAssocID="{B5378DF7-1389-45EB-AF65-ABD09E88E1C8}" presName="connectorText" presStyleLbl="sibTrans2D1" presStyleIdx="9" presStyleCnt="10"/>
      <dgm:spPr/>
    </dgm:pt>
  </dgm:ptLst>
  <dgm:cxnLst>
    <dgm:cxn modelId="{546E267A-7BEF-4A1A-ADDE-EE1C78B66F1A}" type="presOf" srcId="{B5378DF7-1389-45EB-AF65-ABD09E88E1C8}" destId="{6271377C-B88D-441F-B4B4-C294BA994184}" srcOrd="1" destOrd="0" presId="urn:microsoft.com/office/officeart/2005/8/layout/cycle2"/>
    <dgm:cxn modelId="{F5DC9561-F596-4644-896C-2B97036A37A6}" type="presOf" srcId="{6B2CE941-08B6-4607-B545-FA902324619E}" destId="{1E07E973-7BA2-4D8C-AC3C-467F88265AAD}" srcOrd="0" destOrd="0" presId="urn:microsoft.com/office/officeart/2005/8/layout/cycle2"/>
    <dgm:cxn modelId="{F5264F67-3F3C-42E2-BF5F-2ACF21FA39EA}" srcId="{A9ADA073-A9D5-4A9B-AACE-969EFD83BCE3}" destId="{6B2CE941-08B6-4607-B545-FA902324619E}" srcOrd="9" destOrd="0" parTransId="{1CF40642-A745-4FDC-A4F6-8DA8FBBD98B8}" sibTransId="{B5378DF7-1389-45EB-AF65-ABD09E88E1C8}"/>
    <dgm:cxn modelId="{3D1DCCB0-6255-46C0-8E7E-24944AD366A2}" type="presOf" srcId="{FBFB5A30-6566-46FC-B7D3-03DEB37717CB}" destId="{64A9428E-A84F-48DC-BF4C-62E3628EC620}" srcOrd="0" destOrd="0" presId="urn:microsoft.com/office/officeart/2005/8/layout/cycle2"/>
    <dgm:cxn modelId="{5AD5F8F3-E6F8-43C6-8F08-559DA77324BD}" srcId="{A9ADA073-A9D5-4A9B-AACE-969EFD83BCE3}" destId="{156E4903-43F5-4CAB-8211-98BA067A2DA0}" srcOrd="0" destOrd="0" parTransId="{252F939D-83E9-455D-B257-4698096EFB03}" sibTransId="{77D54BA6-2A99-4260-86D2-08EDF24E8193}"/>
    <dgm:cxn modelId="{C07E79C3-726A-4F91-AA9D-9DC8F9F11936}" type="presOf" srcId="{B5378DF7-1389-45EB-AF65-ABD09E88E1C8}" destId="{C6C5BD64-F096-459A-B09F-E2CAB6D26449}" srcOrd="0" destOrd="0" presId="urn:microsoft.com/office/officeart/2005/8/layout/cycle2"/>
    <dgm:cxn modelId="{774A9457-B962-45AF-BDF3-2ADE115FFE6D}" type="presOf" srcId="{7AF845F6-0B77-4D41-B016-529BAF0B7FDC}" destId="{FF580DEC-620C-4724-BE60-FDAB41DAF8A1}" srcOrd="0" destOrd="0" presId="urn:microsoft.com/office/officeart/2005/8/layout/cycle2"/>
    <dgm:cxn modelId="{DB689D3C-E307-4B10-8F12-3E17244F8E14}" type="presOf" srcId="{F5BFBE1C-4C7C-4D4D-A17E-D32F5C14B697}" destId="{7EE0E54E-347C-4ABE-ABA6-D13CA29E241D}" srcOrd="1" destOrd="0" presId="urn:microsoft.com/office/officeart/2005/8/layout/cycle2"/>
    <dgm:cxn modelId="{B90222AD-979E-4C3B-8781-D96A06704714}" srcId="{A9ADA073-A9D5-4A9B-AACE-969EFD83BCE3}" destId="{F23D7AAC-A5BE-4764-905F-9142199CEC04}" srcOrd="2" destOrd="0" parTransId="{A7936887-D7CE-469E-A800-4DB2E86F9774}" sibTransId="{C63E6B73-D43F-4751-BFAD-BFA3BAEE8CD5}"/>
    <dgm:cxn modelId="{DFB726ED-9565-4FD6-96B0-EFBE6DBEAB91}" type="presOf" srcId="{A9ADA073-A9D5-4A9B-AACE-969EFD83BCE3}" destId="{5914980E-44C4-48DF-8629-D29FF8B41355}" srcOrd="0" destOrd="0" presId="urn:microsoft.com/office/officeart/2005/8/layout/cycle2"/>
    <dgm:cxn modelId="{1307E653-E632-42A1-9210-D1314635EBC1}" type="presOf" srcId="{9AFFFDF6-D8BF-4974-BC4A-EB16DA19268B}" destId="{7B7408C4-2445-49E2-A0AE-B19B7C6DBF73}" srcOrd="0" destOrd="0" presId="urn:microsoft.com/office/officeart/2005/8/layout/cycle2"/>
    <dgm:cxn modelId="{C090DFEB-EB26-4204-B422-D4F111E2317D}" type="presOf" srcId="{C63E6B73-D43F-4751-BFAD-BFA3BAEE8CD5}" destId="{F8AD7C00-5D50-46DE-9B4D-FD163938C78E}" srcOrd="1" destOrd="0" presId="urn:microsoft.com/office/officeart/2005/8/layout/cycle2"/>
    <dgm:cxn modelId="{920D8D06-BA75-495D-8F01-F01811D82AA6}" type="presOf" srcId="{10215B45-A909-4D16-B078-95484F4D11E7}" destId="{1F247620-B5C0-4580-A76A-94340ED46319}" srcOrd="0" destOrd="0" presId="urn:microsoft.com/office/officeart/2005/8/layout/cycle2"/>
    <dgm:cxn modelId="{4176D865-4886-4B3E-A199-29C7DC928877}" srcId="{A9ADA073-A9D5-4A9B-AACE-969EFD83BCE3}" destId="{C7E62CF0-8655-44CE-A5B5-044E04FD33BA}" srcOrd="8" destOrd="0" parTransId="{F252C28E-25B5-4B69-84F4-EB21894FB927}" sibTransId="{A46FE524-745E-44D5-AC8B-2856F312D8EA}"/>
    <dgm:cxn modelId="{2FBF48E9-5C76-4D73-B0A7-539BD83648E3}" type="presOf" srcId="{D75CEB83-37DD-432C-B74F-4BC9F51A0FDD}" destId="{7F0AA318-2902-4244-9214-780CD0851E43}" srcOrd="0" destOrd="0" presId="urn:microsoft.com/office/officeart/2005/8/layout/cycle2"/>
    <dgm:cxn modelId="{FF290134-47D0-4497-BF7A-506C5E45485C}" type="presOf" srcId="{77D54BA6-2A99-4260-86D2-08EDF24E8193}" destId="{FB1554C1-9257-42AA-AF4D-1DDC49FAD8B6}" srcOrd="1" destOrd="0" presId="urn:microsoft.com/office/officeart/2005/8/layout/cycle2"/>
    <dgm:cxn modelId="{2C4CFE1F-F31B-4D8F-9737-245CAC1D21EB}" type="presOf" srcId="{F23D7AAC-A5BE-4764-905F-9142199CEC04}" destId="{D40AE704-8444-4048-9545-53DDB7BF65CA}" srcOrd="0" destOrd="0" presId="urn:microsoft.com/office/officeart/2005/8/layout/cycle2"/>
    <dgm:cxn modelId="{3E7ACFA3-FC28-4842-8D84-B3553870BE44}" type="presOf" srcId="{0E71102F-5FD5-4EF8-B3D4-2949F3689EEA}" destId="{024DAD51-C713-4A0C-9DC8-40EA2B25EC90}" srcOrd="0" destOrd="0" presId="urn:microsoft.com/office/officeart/2005/8/layout/cycle2"/>
    <dgm:cxn modelId="{33E81A5B-213F-4077-BC67-802AF826AF0B}" type="presOf" srcId="{A2FB36E9-B5AB-4994-AD80-DD32C2B197F7}" destId="{FE59B3FB-7FDE-4ED8-8237-E5E236ED846F}" srcOrd="0" destOrd="0" presId="urn:microsoft.com/office/officeart/2005/8/layout/cycle2"/>
    <dgm:cxn modelId="{A57DFB1F-7534-452C-B727-F6623DD77914}" srcId="{A9ADA073-A9D5-4A9B-AACE-969EFD83BCE3}" destId="{A2FB36E9-B5AB-4994-AD80-DD32C2B197F7}" srcOrd="3" destOrd="0" parTransId="{CFFE4683-2DCF-4AE6-B1F6-1F66FAB80567}" sibTransId="{0E71102F-5FD5-4EF8-B3D4-2949F3689EEA}"/>
    <dgm:cxn modelId="{F670742B-4DED-40AF-B72B-414A505CEC15}" type="presOf" srcId="{77D54BA6-2A99-4260-86D2-08EDF24E8193}" destId="{0A5A37DE-7783-4B0C-8492-841017848356}" srcOrd="0" destOrd="0" presId="urn:microsoft.com/office/officeart/2005/8/layout/cycle2"/>
    <dgm:cxn modelId="{1719BCCD-5CB8-498B-B0BD-3618A5718890}" type="presOf" srcId="{F5BFBE1C-4C7C-4D4D-A17E-D32F5C14B697}" destId="{D9FCDC8E-F322-4B2C-BB08-FDAE8B084874}" srcOrd="0" destOrd="0" presId="urn:microsoft.com/office/officeart/2005/8/layout/cycle2"/>
    <dgm:cxn modelId="{43ADDB41-F19C-44BB-852B-A5FE5C5F3089}" type="presOf" srcId="{8CF9B4B5-F1D0-42B2-BDB9-BD1D1DCA7322}" destId="{F88CE48F-0A9E-4AFB-8F06-62481D726564}" srcOrd="0" destOrd="0" presId="urn:microsoft.com/office/officeart/2005/8/layout/cycle2"/>
    <dgm:cxn modelId="{8D6866A2-8D47-4B15-A498-125E707DD336}" type="presOf" srcId="{156E4903-43F5-4CAB-8211-98BA067A2DA0}" destId="{6F4CDD7E-868D-4734-B3D3-BE2407226B9E}" srcOrd="0" destOrd="0" presId="urn:microsoft.com/office/officeart/2005/8/layout/cycle2"/>
    <dgm:cxn modelId="{DC4484DC-63AB-4CE8-8608-4DC811248479}" srcId="{A9ADA073-A9D5-4A9B-AACE-969EFD83BCE3}" destId="{D75CEB83-37DD-432C-B74F-4BC9F51A0FDD}" srcOrd="5" destOrd="0" parTransId="{A8035615-94AD-4A25-8699-BDFCFF00AD46}" sibTransId="{95A8F5E2-173D-47BF-8419-480A07E5A22C}"/>
    <dgm:cxn modelId="{4D67D5AB-FA09-4901-9E1B-47F2A8BB79FA}" type="presOf" srcId="{A46FE524-745E-44D5-AC8B-2856F312D8EA}" destId="{0C397531-0D74-452A-B239-0F2AF8B7A1E0}" srcOrd="1" destOrd="0" presId="urn:microsoft.com/office/officeart/2005/8/layout/cycle2"/>
    <dgm:cxn modelId="{8AC6861E-9AF0-477D-899C-4A16E8239B5D}" type="presOf" srcId="{4E415C70-C669-48DF-B50B-0B9FA7FDF785}" destId="{E2622641-0CBB-4D84-8BE6-B3CEDAA78627}" srcOrd="0" destOrd="0" presId="urn:microsoft.com/office/officeart/2005/8/layout/cycle2"/>
    <dgm:cxn modelId="{92B27EBB-E208-401E-BA2C-C392D9FADCCE}" srcId="{A9ADA073-A9D5-4A9B-AACE-969EFD83BCE3}" destId="{9AFFFDF6-D8BF-4974-BC4A-EB16DA19268B}" srcOrd="6" destOrd="0" parTransId="{7A3BF59C-9B32-4C22-B6FD-95DBFA668FC2}" sibTransId="{4E415C70-C669-48DF-B50B-0B9FA7FDF785}"/>
    <dgm:cxn modelId="{2B4997DA-BB5F-40D4-A5D6-E1DAF47D61C7}" type="presOf" srcId="{C63E6B73-D43F-4751-BFAD-BFA3BAEE8CD5}" destId="{08C3AD33-2419-4F18-9CDA-B7E640CA9055}" srcOrd="0" destOrd="0" presId="urn:microsoft.com/office/officeart/2005/8/layout/cycle2"/>
    <dgm:cxn modelId="{7B6B809E-4B02-4683-9E04-D5D2645A0905}" type="presOf" srcId="{7AF845F6-0B77-4D41-B016-529BAF0B7FDC}" destId="{0C49F25E-D940-4BD8-A2A2-D33D2D915702}" srcOrd="1" destOrd="0" presId="urn:microsoft.com/office/officeart/2005/8/layout/cycle2"/>
    <dgm:cxn modelId="{DF9F22E9-644D-493D-BC81-4AD40B7EBCFA}" type="presOf" srcId="{0E71102F-5FD5-4EF8-B3D4-2949F3689EEA}" destId="{9D620E0D-1F19-470D-A5E9-CB808196ABE1}" srcOrd="1" destOrd="0" presId="urn:microsoft.com/office/officeart/2005/8/layout/cycle2"/>
    <dgm:cxn modelId="{0453669D-7AAF-4362-AC79-6EFFE9195005}" type="presOf" srcId="{95A8F5E2-173D-47BF-8419-480A07E5A22C}" destId="{CEC3022A-1B98-49D8-8424-C0F6A8AF56CA}" srcOrd="1" destOrd="0" presId="urn:microsoft.com/office/officeart/2005/8/layout/cycle2"/>
    <dgm:cxn modelId="{CE993850-7C00-442F-9E6C-B828D2182822}" srcId="{A9ADA073-A9D5-4A9B-AACE-969EFD83BCE3}" destId="{8CF9B4B5-F1D0-42B2-BDB9-BD1D1DCA7322}" srcOrd="1" destOrd="0" parTransId="{1461C00C-F106-4370-8E26-78830EA38DC2}" sibTransId="{F5BFBE1C-4C7C-4D4D-A17E-D32F5C14B697}"/>
    <dgm:cxn modelId="{F5D88239-A9A2-4769-8466-AB0216439423}" type="presOf" srcId="{7117C04F-5612-4349-896C-6C5621C9A6E1}" destId="{70C264DA-7AFA-499C-A984-8B3FE40A3FCB}" srcOrd="0" destOrd="0" presId="urn:microsoft.com/office/officeart/2005/8/layout/cycle2"/>
    <dgm:cxn modelId="{09C931EC-52DE-41F8-B15E-AE9E20D6ABB6}" type="presOf" srcId="{10215B45-A909-4D16-B078-95484F4D11E7}" destId="{E0360810-B986-483E-99BC-C01E41774B57}" srcOrd="1" destOrd="0" presId="urn:microsoft.com/office/officeart/2005/8/layout/cycle2"/>
    <dgm:cxn modelId="{739DE455-4BE0-484A-8ADD-A2487F3985D0}" srcId="{A9ADA073-A9D5-4A9B-AACE-969EFD83BCE3}" destId="{7117C04F-5612-4349-896C-6C5621C9A6E1}" srcOrd="7" destOrd="0" parTransId="{4C6CFEAF-4ACD-41EE-AA17-D8E0B98C6E37}" sibTransId="{7AF845F6-0B77-4D41-B016-529BAF0B7FDC}"/>
    <dgm:cxn modelId="{2E50EC00-CC95-4791-9B35-D755114D1484}" srcId="{A9ADA073-A9D5-4A9B-AACE-969EFD83BCE3}" destId="{FBFB5A30-6566-46FC-B7D3-03DEB37717CB}" srcOrd="4" destOrd="0" parTransId="{F3CC9300-8239-4186-9451-CD7C0BE2E662}" sibTransId="{10215B45-A909-4D16-B078-95484F4D11E7}"/>
    <dgm:cxn modelId="{FAF96EFB-6492-48FC-9A99-2E321C4909E6}" type="presOf" srcId="{95A8F5E2-173D-47BF-8419-480A07E5A22C}" destId="{4AF3E73A-8131-47D9-A14E-FB4D7DE0ABC3}" srcOrd="0" destOrd="0" presId="urn:microsoft.com/office/officeart/2005/8/layout/cycle2"/>
    <dgm:cxn modelId="{ADB3724A-EDA6-4202-AFD0-09EE9D8F7EF9}" type="presOf" srcId="{C7E62CF0-8655-44CE-A5B5-044E04FD33BA}" destId="{0A92C750-CF5B-4B51-B56B-F1D5C560CE4A}" srcOrd="0" destOrd="0" presId="urn:microsoft.com/office/officeart/2005/8/layout/cycle2"/>
    <dgm:cxn modelId="{80EF67D0-857D-4FB4-AEAC-413AE6408A85}" type="presOf" srcId="{4E415C70-C669-48DF-B50B-0B9FA7FDF785}" destId="{54B1D6B3-B44F-4115-A591-939D770FA86A}" srcOrd="1" destOrd="0" presId="urn:microsoft.com/office/officeart/2005/8/layout/cycle2"/>
    <dgm:cxn modelId="{75B90262-8015-4670-9836-9F4C80F94825}" type="presOf" srcId="{A46FE524-745E-44D5-AC8B-2856F312D8EA}" destId="{BB37C133-A9D4-4E43-9AE7-7CE7534AF1FF}" srcOrd="0" destOrd="0" presId="urn:microsoft.com/office/officeart/2005/8/layout/cycle2"/>
    <dgm:cxn modelId="{A223A325-D9F6-45C8-ADE7-C98E95A6DC22}" type="presParOf" srcId="{5914980E-44C4-48DF-8629-D29FF8B41355}" destId="{6F4CDD7E-868D-4734-B3D3-BE2407226B9E}" srcOrd="0" destOrd="0" presId="urn:microsoft.com/office/officeart/2005/8/layout/cycle2"/>
    <dgm:cxn modelId="{C5D2577F-7EDD-45A6-800C-DC61227642E8}" type="presParOf" srcId="{5914980E-44C4-48DF-8629-D29FF8B41355}" destId="{0A5A37DE-7783-4B0C-8492-841017848356}" srcOrd="1" destOrd="0" presId="urn:microsoft.com/office/officeart/2005/8/layout/cycle2"/>
    <dgm:cxn modelId="{96E3441E-6EA9-445A-AB5F-7E9BB9508909}" type="presParOf" srcId="{0A5A37DE-7783-4B0C-8492-841017848356}" destId="{FB1554C1-9257-42AA-AF4D-1DDC49FAD8B6}" srcOrd="0" destOrd="0" presId="urn:microsoft.com/office/officeart/2005/8/layout/cycle2"/>
    <dgm:cxn modelId="{CC2C8EA3-6F21-4A02-B94A-AF0132198956}" type="presParOf" srcId="{5914980E-44C4-48DF-8629-D29FF8B41355}" destId="{F88CE48F-0A9E-4AFB-8F06-62481D726564}" srcOrd="2" destOrd="0" presId="urn:microsoft.com/office/officeart/2005/8/layout/cycle2"/>
    <dgm:cxn modelId="{E4E2D8C7-58AD-447D-B083-681CB783AEA7}" type="presParOf" srcId="{5914980E-44C4-48DF-8629-D29FF8B41355}" destId="{D9FCDC8E-F322-4B2C-BB08-FDAE8B084874}" srcOrd="3" destOrd="0" presId="urn:microsoft.com/office/officeart/2005/8/layout/cycle2"/>
    <dgm:cxn modelId="{00BE4C1C-F505-4CB4-9CCD-D1F61FA28032}" type="presParOf" srcId="{D9FCDC8E-F322-4B2C-BB08-FDAE8B084874}" destId="{7EE0E54E-347C-4ABE-ABA6-D13CA29E241D}" srcOrd="0" destOrd="0" presId="urn:microsoft.com/office/officeart/2005/8/layout/cycle2"/>
    <dgm:cxn modelId="{420AE8B8-5113-4E06-893B-848E309E1606}" type="presParOf" srcId="{5914980E-44C4-48DF-8629-D29FF8B41355}" destId="{D40AE704-8444-4048-9545-53DDB7BF65CA}" srcOrd="4" destOrd="0" presId="urn:microsoft.com/office/officeart/2005/8/layout/cycle2"/>
    <dgm:cxn modelId="{91B96F00-6BC0-4510-857F-CB5C60E92BA5}" type="presParOf" srcId="{5914980E-44C4-48DF-8629-D29FF8B41355}" destId="{08C3AD33-2419-4F18-9CDA-B7E640CA9055}" srcOrd="5" destOrd="0" presId="urn:microsoft.com/office/officeart/2005/8/layout/cycle2"/>
    <dgm:cxn modelId="{519C45E7-7ACB-4548-B1A4-D76B550FAFAF}" type="presParOf" srcId="{08C3AD33-2419-4F18-9CDA-B7E640CA9055}" destId="{F8AD7C00-5D50-46DE-9B4D-FD163938C78E}" srcOrd="0" destOrd="0" presId="urn:microsoft.com/office/officeart/2005/8/layout/cycle2"/>
    <dgm:cxn modelId="{EBF021B9-DCC5-4AED-9E3E-2C05EFC3F059}" type="presParOf" srcId="{5914980E-44C4-48DF-8629-D29FF8B41355}" destId="{FE59B3FB-7FDE-4ED8-8237-E5E236ED846F}" srcOrd="6" destOrd="0" presId="urn:microsoft.com/office/officeart/2005/8/layout/cycle2"/>
    <dgm:cxn modelId="{BACDD6EF-BFC0-420F-A4C2-843C1D9875AB}" type="presParOf" srcId="{5914980E-44C4-48DF-8629-D29FF8B41355}" destId="{024DAD51-C713-4A0C-9DC8-40EA2B25EC90}" srcOrd="7" destOrd="0" presId="urn:microsoft.com/office/officeart/2005/8/layout/cycle2"/>
    <dgm:cxn modelId="{F4ADA8C1-2F46-48C1-B09F-9484BC8F6237}" type="presParOf" srcId="{024DAD51-C713-4A0C-9DC8-40EA2B25EC90}" destId="{9D620E0D-1F19-470D-A5E9-CB808196ABE1}" srcOrd="0" destOrd="0" presId="urn:microsoft.com/office/officeart/2005/8/layout/cycle2"/>
    <dgm:cxn modelId="{DDF31216-0686-4D2A-8007-9C456D8205BE}" type="presParOf" srcId="{5914980E-44C4-48DF-8629-D29FF8B41355}" destId="{64A9428E-A84F-48DC-BF4C-62E3628EC620}" srcOrd="8" destOrd="0" presId="urn:microsoft.com/office/officeart/2005/8/layout/cycle2"/>
    <dgm:cxn modelId="{F629636A-D66D-4119-AFBC-25A0314A38EC}" type="presParOf" srcId="{5914980E-44C4-48DF-8629-D29FF8B41355}" destId="{1F247620-B5C0-4580-A76A-94340ED46319}" srcOrd="9" destOrd="0" presId="urn:microsoft.com/office/officeart/2005/8/layout/cycle2"/>
    <dgm:cxn modelId="{F00C0D53-2C62-4563-A721-DB3D3BB83313}" type="presParOf" srcId="{1F247620-B5C0-4580-A76A-94340ED46319}" destId="{E0360810-B986-483E-99BC-C01E41774B57}" srcOrd="0" destOrd="0" presId="urn:microsoft.com/office/officeart/2005/8/layout/cycle2"/>
    <dgm:cxn modelId="{CA0F4841-7B03-4DD5-9537-79A73B56ACCC}" type="presParOf" srcId="{5914980E-44C4-48DF-8629-D29FF8B41355}" destId="{7F0AA318-2902-4244-9214-780CD0851E43}" srcOrd="10" destOrd="0" presId="urn:microsoft.com/office/officeart/2005/8/layout/cycle2"/>
    <dgm:cxn modelId="{4F0E8188-A363-42C9-9877-D732063968E8}" type="presParOf" srcId="{5914980E-44C4-48DF-8629-D29FF8B41355}" destId="{4AF3E73A-8131-47D9-A14E-FB4D7DE0ABC3}" srcOrd="11" destOrd="0" presId="urn:microsoft.com/office/officeart/2005/8/layout/cycle2"/>
    <dgm:cxn modelId="{C3B36D84-EB7E-41F7-AD45-8E79DA5FE784}" type="presParOf" srcId="{4AF3E73A-8131-47D9-A14E-FB4D7DE0ABC3}" destId="{CEC3022A-1B98-49D8-8424-C0F6A8AF56CA}" srcOrd="0" destOrd="0" presId="urn:microsoft.com/office/officeart/2005/8/layout/cycle2"/>
    <dgm:cxn modelId="{5E5F7EAC-9C6D-4FF2-AEE5-4C368277C70F}" type="presParOf" srcId="{5914980E-44C4-48DF-8629-D29FF8B41355}" destId="{7B7408C4-2445-49E2-A0AE-B19B7C6DBF73}" srcOrd="12" destOrd="0" presId="urn:microsoft.com/office/officeart/2005/8/layout/cycle2"/>
    <dgm:cxn modelId="{847498E6-91B0-474A-BC79-9E25EE9FDFA4}" type="presParOf" srcId="{5914980E-44C4-48DF-8629-D29FF8B41355}" destId="{E2622641-0CBB-4D84-8BE6-B3CEDAA78627}" srcOrd="13" destOrd="0" presId="urn:microsoft.com/office/officeart/2005/8/layout/cycle2"/>
    <dgm:cxn modelId="{F4B71A53-2420-423A-BD33-821B4EE5D8EF}" type="presParOf" srcId="{E2622641-0CBB-4D84-8BE6-B3CEDAA78627}" destId="{54B1D6B3-B44F-4115-A591-939D770FA86A}" srcOrd="0" destOrd="0" presId="urn:microsoft.com/office/officeart/2005/8/layout/cycle2"/>
    <dgm:cxn modelId="{4FBF44C6-D4AE-4A58-92E4-9944406F9382}" type="presParOf" srcId="{5914980E-44C4-48DF-8629-D29FF8B41355}" destId="{70C264DA-7AFA-499C-A984-8B3FE40A3FCB}" srcOrd="14" destOrd="0" presId="urn:microsoft.com/office/officeart/2005/8/layout/cycle2"/>
    <dgm:cxn modelId="{AFAFD807-365A-4CF2-A051-74C0CC1F296D}" type="presParOf" srcId="{5914980E-44C4-48DF-8629-D29FF8B41355}" destId="{FF580DEC-620C-4724-BE60-FDAB41DAF8A1}" srcOrd="15" destOrd="0" presId="urn:microsoft.com/office/officeart/2005/8/layout/cycle2"/>
    <dgm:cxn modelId="{9A758F50-D9C6-49A9-812A-F952B571979E}" type="presParOf" srcId="{FF580DEC-620C-4724-BE60-FDAB41DAF8A1}" destId="{0C49F25E-D940-4BD8-A2A2-D33D2D915702}" srcOrd="0" destOrd="0" presId="urn:microsoft.com/office/officeart/2005/8/layout/cycle2"/>
    <dgm:cxn modelId="{3E9BF867-5F01-4CDA-B7B5-1D091341BC6A}" type="presParOf" srcId="{5914980E-44C4-48DF-8629-D29FF8B41355}" destId="{0A92C750-CF5B-4B51-B56B-F1D5C560CE4A}" srcOrd="16" destOrd="0" presId="urn:microsoft.com/office/officeart/2005/8/layout/cycle2"/>
    <dgm:cxn modelId="{E50E9AA9-7069-447D-9BE4-FFFD6D970EC4}" type="presParOf" srcId="{5914980E-44C4-48DF-8629-D29FF8B41355}" destId="{BB37C133-A9D4-4E43-9AE7-7CE7534AF1FF}" srcOrd="17" destOrd="0" presId="urn:microsoft.com/office/officeart/2005/8/layout/cycle2"/>
    <dgm:cxn modelId="{550C6944-1AB8-4076-B6E5-0959CDA5E1F1}" type="presParOf" srcId="{BB37C133-A9D4-4E43-9AE7-7CE7534AF1FF}" destId="{0C397531-0D74-452A-B239-0F2AF8B7A1E0}" srcOrd="0" destOrd="0" presId="urn:microsoft.com/office/officeart/2005/8/layout/cycle2"/>
    <dgm:cxn modelId="{870B8B71-836C-41DA-94B0-CBE6374F5784}" type="presParOf" srcId="{5914980E-44C4-48DF-8629-D29FF8B41355}" destId="{1E07E973-7BA2-4D8C-AC3C-467F88265AAD}" srcOrd="18" destOrd="0" presId="urn:microsoft.com/office/officeart/2005/8/layout/cycle2"/>
    <dgm:cxn modelId="{6A0A4FDA-3DA2-49D6-98C6-F7C9194C8A09}" type="presParOf" srcId="{5914980E-44C4-48DF-8629-D29FF8B41355}" destId="{C6C5BD64-F096-459A-B09F-E2CAB6D26449}" srcOrd="19" destOrd="0" presId="urn:microsoft.com/office/officeart/2005/8/layout/cycle2"/>
    <dgm:cxn modelId="{28FA929D-32BE-4AA2-96A9-79FC0BB1E5BF}" type="presParOf" srcId="{C6C5BD64-F096-459A-B09F-E2CAB6D26449}" destId="{6271377C-B88D-441F-B4B4-C294BA99418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FC3AE-EC9D-4222-810F-28E9796B4C5F}" type="doc">
      <dgm:prSet loTypeId="urn:microsoft.com/office/officeart/2005/8/layout/radial1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B5AD9D1-E8BE-41E5-B227-122541B4432C}">
      <dgm:prSet phldrT="[Text]"/>
      <dgm:spPr/>
      <dgm:t>
        <a:bodyPr/>
        <a:lstStyle/>
        <a:p>
          <a:r>
            <a:rPr lang="en-US" dirty="0" smtClean="0"/>
            <a:t>১০</a:t>
          </a:r>
          <a:endParaRPr lang="en-US" dirty="0"/>
        </a:p>
      </dgm:t>
    </dgm:pt>
    <dgm:pt modelId="{AA132AB2-6210-4C98-A6BA-958E59C8BD01}" type="parTrans" cxnId="{5941BB4E-4F13-4ED7-B2B9-F65DC3996D64}">
      <dgm:prSet/>
      <dgm:spPr/>
      <dgm:t>
        <a:bodyPr/>
        <a:lstStyle/>
        <a:p>
          <a:endParaRPr lang="en-US"/>
        </a:p>
      </dgm:t>
    </dgm:pt>
    <dgm:pt modelId="{8C71CC43-9111-463B-B81E-C16C0EF90948}" type="sibTrans" cxnId="{5941BB4E-4F13-4ED7-B2B9-F65DC3996D64}">
      <dgm:prSet/>
      <dgm:spPr/>
      <dgm:t>
        <a:bodyPr/>
        <a:lstStyle/>
        <a:p>
          <a:endParaRPr lang="en-US"/>
        </a:p>
      </dgm:t>
    </dgm:pt>
    <dgm:pt modelId="{1763CDFF-DC89-4A1E-BCB3-170E6DB2FD97}">
      <dgm:prSet phldrT="[Text]"/>
      <dgm:spPr/>
      <dgm:t>
        <a:bodyPr/>
        <a:lstStyle/>
        <a:p>
          <a:r>
            <a:rPr lang="en-US" dirty="0" smtClean="0"/>
            <a:t>২+৮</a:t>
          </a:r>
          <a:endParaRPr lang="en-US" dirty="0"/>
        </a:p>
      </dgm:t>
    </dgm:pt>
    <dgm:pt modelId="{CA280D81-4B9D-4006-8D2A-9F4B433D425A}" type="parTrans" cxnId="{DBAC2FF5-2186-4E17-81C4-B0825B6D38A3}">
      <dgm:prSet/>
      <dgm:spPr/>
      <dgm:t>
        <a:bodyPr/>
        <a:lstStyle/>
        <a:p>
          <a:endParaRPr lang="en-US"/>
        </a:p>
      </dgm:t>
    </dgm:pt>
    <dgm:pt modelId="{68B6620B-4855-4511-80AC-4FC7B9B9931B}" type="sibTrans" cxnId="{DBAC2FF5-2186-4E17-81C4-B0825B6D38A3}">
      <dgm:prSet/>
      <dgm:spPr/>
      <dgm:t>
        <a:bodyPr/>
        <a:lstStyle/>
        <a:p>
          <a:endParaRPr lang="en-US"/>
        </a:p>
      </dgm:t>
    </dgm:pt>
    <dgm:pt modelId="{1B986381-60D5-4C90-8826-C1D742F7CBF3}">
      <dgm:prSet phldrT="[Text]"/>
      <dgm:spPr/>
      <dgm:t>
        <a:bodyPr/>
        <a:lstStyle/>
        <a:p>
          <a:r>
            <a:rPr lang="en-US" dirty="0" smtClean="0"/>
            <a:t>৩+৭</a:t>
          </a:r>
          <a:endParaRPr lang="en-US" dirty="0"/>
        </a:p>
      </dgm:t>
    </dgm:pt>
    <dgm:pt modelId="{1BE59385-F69C-4BE4-8384-D1A6BB41EEE1}" type="parTrans" cxnId="{AF65558A-1F39-43FF-8E74-2589247EF064}">
      <dgm:prSet/>
      <dgm:spPr/>
      <dgm:t>
        <a:bodyPr/>
        <a:lstStyle/>
        <a:p>
          <a:endParaRPr lang="en-US"/>
        </a:p>
      </dgm:t>
    </dgm:pt>
    <dgm:pt modelId="{4A00A93E-EA9D-478E-8B16-C03B5F1D3805}" type="sibTrans" cxnId="{AF65558A-1F39-43FF-8E74-2589247EF064}">
      <dgm:prSet/>
      <dgm:spPr/>
      <dgm:t>
        <a:bodyPr/>
        <a:lstStyle/>
        <a:p>
          <a:endParaRPr lang="en-US"/>
        </a:p>
      </dgm:t>
    </dgm:pt>
    <dgm:pt modelId="{96740C63-3246-4FDA-838F-C83E9A077BEB}">
      <dgm:prSet phldrT="[Text]"/>
      <dgm:spPr/>
      <dgm:t>
        <a:bodyPr/>
        <a:lstStyle/>
        <a:p>
          <a:r>
            <a:rPr lang="en-US" dirty="0" smtClean="0"/>
            <a:t>৪+৬</a:t>
          </a:r>
          <a:endParaRPr lang="en-US" dirty="0"/>
        </a:p>
      </dgm:t>
    </dgm:pt>
    <dgm:pt modelId="{95261B39-8645-4482-B51C-07FB6FF0EA02}" type="parTrans" cxnId="{27FA7070-6340-4FD5-A4A7-018B96BE4B7B}">
      <dgm:prSet/>
      <dgm:spPr/>
      <dgm:t>
        <a:bodyPr/>
        <a:lstStyle/>
        <a:p>
          <a:endParaRPr lang="en-US"/>
        </a:p>
      </dgm:t>
    </dgm:pt>
    <dgm:pt modelId="{78B5C507-0BE0-4146-856C-E585700978A0}" type="sibTrans" cxnId="{27FA7070-6340-4FD5-A4A7-018B96BE4B7B}">
      <dgm:prSet/>
      <dgm:spPr/>
      <dgm:t>
        <a:bodyPr/>
        <a:lstStyle/>
        <a:p>
          <a:endParaRPr lang="en-US"/>
        </a:p>
      </dgm:t>
    </dgm:pt>
    <dgm:pt modelId="{6C1B3700-C6A6-404C-9F99-63AD4D52E4D1}">
      <dgm:prSet phldrT="[Text]"/>
      <dgm:spPr/>
      <dgm:t>
        <a:bodyPr/>
        <a:lstStyle/>
        <a:p>
          <a:r>
            <a:rPr lang="en-US" dirty="0" smtClean="0"/>
            <a:t>৫+৫</a:t>
          </a:r>
          <a:endParaRPr lang="en-US" dirty="0"/>
        </a:p>
      </dgm:t>
    </dgm:pt>
    <dgm:pt modelId="{DA3842EC-0E26-40A4-B8D5-101516FB51C2}" type="parTrans" cxnId="{0A314DEC-707C-4ABA-ACA2-4AB8614E4892}">
      <dgm:prSet/>
      <dgm:spPr/>
      <dgm:t>
        <a:bodyPr/>
        <a:lstStyle/>
        <a:p>
          <a:endParaRPr lang="en-US"/>
        </a:p>
      </dgm:t>
    </dgm:pt>
    <dgm:pt modelId="{6264E5CE-09A2-405F-A4A0-B438F69C34C5}" type="sibTrans" cxnId="{0A314DEC-707C-4ABA-ACA2-4AB8614E4892}">
      <dgm:prSet/>
      <dgm:spPr/>
      <dgm:t>
        <a:bodyPr/>
        <a:lstStyle/>
        <a:p>
          <a:endParaRPr lang="en-US"/>
        </a:p>
      </dgm:t>
    </dgm:pt>
    <dgm:pt modelId="{00F066E6-E705-4E67-9C92-1E098B59AB95}">
      <dgm:prSet/>
      <dgm:spPr/>
      <dgm:t>
        <a:bodyPr/>
        <a:lstStyle/>
        <a:p>
          <a:r>
            <a:rPr lang="bn-BD" dirty="0" smtClean="0"/>
            <a:t>১+৯</a:t>
          </a:r>
          <a:endParaRPr lang="en-US" dirty="0"/>
        </a:p>
      </dgm:t>
    </dgm:pt>
    <dgm:pt modelId="{FA1F2818-51DC-4D9A-B257-5361A899135B}" type="parTrans" cxnId="{71849797-BECF-4421-B67E-D93BBAC83EAC}">
      <dgm:prSet/>
      <dgm:spPr/>
      <dgm:t>
        <a:bodyPr/>
        <a:lstStyle/>
        <a:p>
          <a:endParaRPr lang="en-US"/>
        </a:p>
      </dgm:t>
    </dgm:pt>
    <dgm:pt modelId="{7C3E3B74-B1C3-4C2D-8B27-9DCC6CD3B3AB}" type="sibTrans" cxnId="{71849797-BECF-4421-B67E-D93BBAC83EAC}">
      <dgm:prSet/>
      <dgm:spPr/>
      <dgm:t>
        <a:bodyPr/>
        <a:lstStyle/>
        <a:p>
          <a:endParaRPr lang="en-US"/>
        </a:p>
      </dgm:t>
    </dgm:pt>
    <dgm:pt modelId="{56C8D4D2-E56B-4383-B9B2-DD745F32E6C0}" type="pres">
      <dgm:prSet presAssocID="{C9FFC3AE-EC9D-4222-810F-28E9796B4C5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97A33D-7E29-49D9-B32F-C4D8F50A4EF3}" type="pres">
      <dgm:prSet presAssocID="{6B5AD9D1-E8BE-41E5-B227-122541B4432C}" presName="centerShape" presStyleLbl="node0" presStyleIdx="0" presStyleCnt="1"/>
      <dgm:spPr/>
      <dgm:t>
        <a:bodyPr/>
        <a:lstStyle/>
        <a:p>
          <a:endParaRPr lang="en-US"/>
        </a:p>
      </dgm:t>
    </dgm:pt>
    <dgm:pt modelId="{B21BCD84-0633-4660-8DB5-DA0154CFA190}" type="pres">
      <dgm:prSet presAssocID="{CA280D81-4B9D-4006-8D2A-9F4B433D425A}" presName="Name9" presStyleLbl="parChTrans1D2" presStyleIdx="0" presStyleCnt="5"/>
      <dgm:spPr/>
      <dgm:t>
        <a:bodyPr/>
        <a:lstStyle/>
        <a:p>
          <a:endParaRPr lang="en-US"/>
        </a:p>
      </dgm:t>
    </dgm:pt>
    <dgm:pt modelId="{465179CE-9D47-4920-8EF9-603B4F8C2072}" type="pres">
      <dgm:prSet presAssocID="{CA280D81-4B9D-4006-8D2A-9F4B433D425A}" presName="connTx" presStyleLbl="parChTrans1D2" presStyleIdx="0" presStyleCnt="5"/>
      <dgm:spPr/>
      <dgm:t>
        <a:bodyPr/>
        <a:lstStyle/>
        <a:p>
          <a:endParaRPr lang="en-US"/>
        </a:p>
      </dgm:t>
    </dgm:pt>
    <dgm:pt modelId="{D99D94E8-9DB0-4582-80A2-FF1889286FD6}" type="pres">
      <dgm:prSet presAssocID="{1763CDFF-DC89-4A1E-BCB3-170E6DB2FD9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9EE3A4-6E9A-41C6-BAA1-171E0E2E3C47}" type="pres">
      <dgm:prSet presAssocID="{1BE59385-F69C-4BE4-8384-D1A6BB41EEE1}" presName="Name9" presStyleLbl="parChTrans1D2" presStyleIdx="1" presStyleCnt="5"/>
      <dgm:spPr/>
      <dgm:t>
        <a:bodyPr/>
        <a:lstStyle/>
        <a:p>
          <a:endParaRPr lang="en-US"/>
        </a:p>
      </dgm:t>
    </dgm:pt>
    <dgm:pt modelId="{EA2CE679-53DA-4668-800B-75E40A0B1179}" type="pres">
      <dgm:prSet presAssocID="{1BE59385-F69C-4BE4-8384-D1A6BB41EEE1}" presName="connTx" presStyleLbl="parChTrans1D2" presStyleIdx="1" presStyleCnt="5"/>
      <dgm:spPr/>
      <dgm:t>
        <a:bodyPr/>
        <a:lstStyle/>
        <a:p>
          <a:endParaRPr lang="en-US"/>
        </a:p>
      </dgm:t>
    </dgm:pt>
    <dgm:pt modelId="{02D1D472-3F25-494F-A647-FD338B0542DA}" type="pres">
      <dgm:prSet presAssocID="{1B986381-60D5-4C90-8826-C1D742F7CBF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568EA4-2DCD-4FAE-8B86-05757DB11576}" type="pres">
      <dgm:prSet presAssocID="{95261B39-8645-4482-B51C-07FB6FF0EA02}" presName="Name9" presStyleLbl="parChTrans1D2" presStyleIdx="2" presStyleCnt="5"/>
      <dgm:spPr/>
      <dgm:t>
        <a:bodyPr/>
        <a:lstStyle/>
        <a:p>
          <a:endParaRPr lang="en-US"/>
        </a:p>
      </dgm:t>
    </dgm:pt>
    <dgm:pt modelId="{10C23209-C155-4DDE-8D96-71C6A8821224}" type="pres">
      <dgm:prSet presAssocID="{95261B39-8645-4482-B51C-07FB6FF0EA0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D7634D29-1FFC-424D-852F-77BDE5EBF825}" type="pres">
      <dgm:prSet presAssocID="{96740C63-3246-4FDA-838F-C83E9A077BE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6D6A17-5831-42D7-8A83-3B02F4B87D9E}" type="pres">
      <dgm:prSet presAssocID="{DA3842EC-0E26-40A4-B8D5-101516FB51C2}" presName="Name9" presStyleLbl="parChTrans1D2" presStyleIdx="3" presStyleCnt="5"/>
      <dgm:spPr/>
      <dgm:t>
        <a:bodyPr/>
        <a:lstStyle/>
        <a:p>
          <a:endParaRPr lang="en-US"/>
        </a:p>
      </dgm:t>
    </dgm:pt>
    <dgm:pt modelId="{F18C6C5E-BBAE-45C6-87CC-202C9A02BA30}" type="pres">
      <dgm:prSet presAssocID="{DA3842EC-0E26-40A4-B8D5-101516FB51C2}" presName="connTx" presStyleLbl="parChTrans1D2" presStyleIdx="3" presStyleCnt="5"/>
      <dgm:spPr/>
      <dgm:t>
        <a:bodyPr/>
        <a:lstStyle/>
        <a:p>
          <a:endParaRPr lang="en-US"/>
        </a:p>
      </dgm:t>
    </dgm:pt>
    <dgm:pt modelId="{022D2C61-66DC-4E6A-84CA-CCBC475E4EBD}" type="pres">
      <dgm:prSet presAssocID="{6C1B3700-C6A6-404C-9F99-63AD4D52E4D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DE357-C6EA-4724-84C6-F1B96245614B}" type="pres">
      <dgm:prSet presAssocID="{FA1F2818-51DC-4D9A-B257-5361A899135B}" presName="Name9" presStyleLbl="parChTrans1D2" presStyleIdx="4" presStyleCnt="5"/>
      <dgm:spPr/>
      <dgm:t>
        <a:bodyPr/>
        <a:lstStyle/>
        <a:p>
          <a:endParaRPr lang="en-US"/>
        </a:p>
      </dgm:t>
    </dgm:pt>
    <dgm:pt modelId="{1D447F72-2F71-47F8-8ED8-A550EDBC03D9}" type="pres">
      <dgm:prSet presAssocID="{FA1F2818-51DC-4D9A-B257-5361A899135B}" presName="connTx" presStyleLbl="parChTrans1D2" presStyleIdx="4" presStyleCnt="5"/>
      <dgm:spPr/>
      <dgm:t>
        <a:bodyPr/>
        <a:lstStyle/>
        <a:p>
          <a:endParaRPr lang="en-US"/>
        </a:p>
      </dgm:t>
    </dgm:pt>
    <dgm:pt modelId="{CB7AA711-D2D7-4569-927E-F0BF60365FCB}" type="pres">
      <dgm:prSet presAssocID="{00F066E6-E705-4E67-9C92-1E098B59AB9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C1982F-4EDF-46CC-82A8-E05CD3D0C733}" type="presOf" srcId="{FA1F2818-51DC-4D9A-B257-5361A899135B}" destId="{1D447F72-2F71-47F8-8ED8-A550EDBC03D9}" srcOrd="1" destOrd="0" presId="urn:microsoft.com/office/officeart/2005/8/layout/radial1"/>
    <dgm:cxn modelId="{464D8B90-4BE2-46EC-8C50-BE3A44E889AB}" type="presOf" srcId="{95261B39-8645-4482-B51C-07FB6FF0EA02}" destId="{10C23209-C155-4DDE-8D96-71C6A8821224}" srcOrd="1" destOrd="0" presId="urn:microsoft.com/office/officeart/2005/8/layout/radial1"/>
    <dgm:cxn modelId="{2CADF08E-7FB0-405A-BD1C-46037DE1153F}" type="presOf" srcId="{00F066E6-E705-4E67-9C92-1E098B59AB95}" destId="{CB7AA711-D2D7-4569-927E-F0BF60365FCB}" srcOrd="0" destOrd="0" presId="urn:microsoft.com/office/officeart/2005/8/layout/radial1"/>
    <dgm:cxn modelId="{583777D0-E405-4BB5-A2B8-6E54325A6E40}" type="presOf" srcId="{CA280D81-4B9D-4006-8D2A-9F4B433D425A}" destId="{B21BCD84-0633-4660-8DB5-DA0154CFA190}" srcOrd="0" destOrd="0" presId="urn:microsoft.com/office/officeart/2005/8/layout/radial1"/>
    <dgm:cxn modelId="{731CFE9D-57EE-466C-A57A-FFA54791F6D3}" type="presOf" srcId="{1BE59385-F69C-4BE4-8384-D1A6BB41EEE1}" destId="{EA2CE679-53DA-4668-800B-75E40A0B1179}" srcOrd="1" destOrd="0" presId="urn:microsoft.com/office/officeart/2005/8/layout/radial1"/>
    <dgm:cxn modelId="{AF65558A-1F39-43FF-8E74-2589247EF064}" srcId="{6B5AD9D1-E8BE-41E5-B227-122541B4432C}" destId="{1B986381-60D5-4C90-8826-C1D742F7CBF3}" srcOrd="1" destOrd="0" parTransId="{1BE59385-F69C-4BE4-8384-D1A6BB41EEE1}" sibTransId="{4A00A93E-EA9D-478E-8B16-C03B5F1D3805}"/>
    <dgm:cxn modelId="{3C9B4C94-6590-46AA-86E0-A85F5E56F49F}" type="presOf" srcId="{C9FFC3AE-EC9D-4222-810F-28E9796B4C5F}" destId="{56C8D4D2-E56B-4383-B9B2-DD745F32E6C0}" srcOrd="0" destOrd="0" presId="urn:microsoft.com/office/officeart/2005/8/layout/radial1"/>
    <dgm:cxn modelId="{3C0B00BA-BF0C-4B9D-8031-9AAD018B6957}" type="presOf" srcId="{CA280D81-4B9D-4006-8D2A-9F4B433D425A}" destId="{465179CE-9D47-4920-8EF9-603B4F8C2072}" srcOrd="1" destOrd="0" presId="urn:microsoft.com/office/officeart/2005/8/layout/radial1"/>
    <dgm:cxn modelId="{BB571FE7-6DA9-47D3-B17E-751B69981BF8}" type="presOf" srcId="{DA3842EC-0E26-40A4-B8D5-101516FB51C2}" destId="{F18C6C5E-BBAE-45C6-87CC-202C9A02BA30}" srcOrd="1" destOrd="0" presId="urn:microsoft.com/office/officeart/2005/8/layout/radial1"/>
    <dgm:cxn modelId="{22E8A3F1-83E6-4B22-A071-BCAE3F5DD80E}" type="presOf" srcId="{DA3842EC-0E26-40A4-B8D5-101516FB51C2}" destId="{0D6D6A17-5831-42D7-8A83-3B02F4B87D9E}" srcOrd="0" destOrd="0" presId="urn:microsoft.com/office/officeart/2005/8/layout/radial1"/>
    <dgm:cxn modelId="{460B3BDC-73EA-4A7E-A9E4-A797C079F431}" type="presOf" srcId="{1B986381-60D5-4C90-8826-C1D742F7CBF3}" destId="{02D1D472-3F25-494F-A647-FD338B0542DA}" srcOrd="0" destOrd="0" presId="urn:microsoft.com/office/officeart/2005/8/layout/radial1"/>
    <dgm:cxn modelId="{27FA7070-6340-4FD5-A4A7-018B96BE4B7B}" srcId="{6B5AD9D1-E8BE-41E5-B227-122541B4432C}" destId="{96740C63-3246-4FDA-838F-C83E9A077BEB}" srcOrd="2" destOrd="0" parTransId="{95261B39-8645-4482-B51C-07FB6FF0EA02}" sibTransId="{78B5C507-0BE0-4146-856C-E585700978A0}"/>
    <dgm:cxn modelId="{FAF40973-D1B5-4BE0-99E5-2B48BC60CB4D}" type="presOf" srcId="{95261B39-8645-4482-B51C-07FB6FF0EA02}" destId="{5E568EA4-2DCD-4FAE-8B86-05757DB11576}" srcOrd="0" destOrd="0" presId="urn:microsoft.com/office/officeart/2005/8/layout/radial1"/>
    <dgm:cxn modelId="{4807D2D5-4BD7-44B2-817D-6133697D7930}" type="presOf" srcId="{96740C63-3246-4FDA-838F-C83E9A077BEB}" destId="{D7634D29-1FFC-424D-852F-77BDE5EBF825}" srcOrd="0" destOrd="0" presId="urn:microsoft.com/office/officeart/2005/8/layout/radial1"/>
    <dgm:cxn modelId="{27D2EB04-1B56-4504-9B07-8DC395E9C973}" type="presOf" srcId="{1763CDFF-DC89-4A1E-BCB3-170E6DB2FD97}" destId="{D99D94E8-9DB0-4582-80A2-FF1889286FD6}" srcOrd="0" destOrd="0" presId="urn:microsoft.com/office/officeart/2005/8/layout/radial1"/>
    <dgm:cxn modelId="{E79E9AD2-D0BB-42D3-9791-DC4613DAAFA8}" type="presOf" srcId="{6C1B3700-C6A6-404C-9F99-63AD4D52E4D1}" destId="{022D2C61-66DC-4E6A-84CA-CCBC475E4EBD}" srcOrd="0" destOrd="0" presId="urn:microsoft.com/office/officeart/2005/8/layout/radial1"/>
    <dgm:cxn modelId="{00026658-A4F8-4B3D-9A8F-88898C8AD3DA}" type="presOf" srcId="{FA1F2818-51DC-4D9A-B257-5361A899135B}" destId="{219DE357-C6EA-4724-84C6-F1B96245614B}" srcOrd="0" destOrd="0" presId="urn:microsoft.com/office/officeart/2005/8/layout/radial1"/>
    <dgm:cxn modelId="{0A314DEC-707C-4ABA-ACA2-4AB8614E4892}" srcId="{6B5AD9D1-E8BE-41E5-B227-122541B4432C}" destId="{6C1B3700-C6A6-404C-9F99-63AD4D52E4D1}" srcOrd="3" destOrd="0" parTransId="{DA3842EC-0E26-40A4-B8D5-101516FB51C2}" sibTransId="{6264E5CE-09A2-405F-A4A0-B438F69C34C5}"/>
    <dgm:cxn modelId="{5941BB4E-4F13-4ED7-B2B9-F65DC3996D64}" srcId="{C9FFC3AE-EC9D-4222-810F-28E9796B4C5F}" destId="{6B5AD9D1-E8BE-41E5-B227-122541B4432C}" srcOrd="0" destOrd="0" parTransId="{AA132AB2-6210-4C98-A6BA-958E59C8BD01}" sibTransId="{8C71CC43-9111-463B-B81E-C16C0EF90948}"/>
    <dgm:cxn modelId="{71849797-BECF-4421-B67E-D93BBAC83EAC}" srcId="{6B5AD9D1-E8BE-41E5-B227-122541B4432C}" destId="{00F066E6-E705-4E67-9C92-1E098B59AB95}" srcOrd="4" destOrd="0" parTransId="{FA1F2818-51DC-4D9A-B257-5361A899135B}" sibTransId="{7C3E3B74-B1C3-4C2D-8B27-9DCC6CD3B3AB}"/>
    <dgm:cxn modelId="{DBAC2FF5-2186-4E17-81C4-B0825B6D38A3}" srcId="{6B5AD9D1-E8BE-41E5-B227-122541B4432C}" destId="{1763CDFF-DC89-4A1E-BCB3-170E6DB2FD97}" srcOrd="0" destOrd="0" parTransId="{CA280D81-4B9D-4006-8D2A-9F4B433D425A}" sibTransId="{68B6620B-4855-4511-80AC-4FC7B9B9931B}"/>
    <dgm:cxn modelId="{8EE93809-C29E-42AF-BE3C-4F7DF3B9826F}" type="presOf" srcId="{1BE59385-F69C-4BE4-8384-D1A6BB41EEE1}" destId="{329EE3A4-6E9A-41C6-BAA1-171E0E2E3C47}" srcOrd="0" destOrd="0" presId="urn:microsoft.com/office/officeart/2005/8/layout/radial1"/>
    <dgm:cxn modelId="{F97F0E85-44C6-4902-A444-6B8867CCE89F}" type="presOf" srcId="{6B5AD9D1-E8BE-41E5-B227-122541B4432C}" destId="{6E97A33D-7E29-49D9-B32F-C4D8F50A4EF3}" srcOrd="0" destOrd="0" presId="urn:microsoft.com/office/officeart/2005/8/layout/radial1"/>
    <dgm:cxn modelId="{B7DD4E0E-1040-4274-94F9-DFCFC9941431}" type="presParOf" srcId="{56C8D4D2-E56B-4383-B9B2-DD745F32E6C0}" destId="{6E97A33D-7E29-49D9-B32F-C4D8F50A4EF3}" srcOrd="0" destOrd="0" presId="urn:microsoft.com/office/officeart/2005/8/layout/radial1"/>
    <dgm:cxn modelId="{5A793004-4309-414F-AFD3-9B28F9E27AF1}" type="presParOf" srcId="{56C8D4D2-E56B-4383-B9B2-DD745F32E6C0}" destId="{B21BCD84-0633-4660-8DB5-DA0154CFA190}" srcOrd="1" destOrd="0" presId="urn:microsoft.com/office/officeart/2005/8/layout/radial1"/>
    <dgm:cxn modelId="{0FE80650-9923-417B-90DA-1D7BD2BC7C62}" type="presParOf" srcId="{B21BCD84-0633-4660-8DB5-DA0154CFA190}" destId="{465179CE-9D47-4920-8EF9-603B4F8C2072}" srcOrd="0" destOrd="0" presId="urn:microsoft.com/office/officeart/2005/8/layout/radial1"/>
    <dgm:cxn modelId="{91DD361C-CBEC-4BC5-884F-44BD3FB6303D}" type="presParOf" srcId="{56C8D4D2-E56B-4383-B9B2-DD745F32E6C0}" destId="{D99D94E8-9DB0-4582-80A2-FF1889286FD6}" srcOrd="2" destOrd="0" presId="urn:microsoft.com/office/officeart/2005/8/layout/radial1"/>
    <dgm:cxn modelId="{8B997A3A-5B1E-4CF4-8EA1-C69F9837F9D3}" type="presParOf" srcId="{56C8D4D2-E56B-4383-B9B2-DD745F32E6C0}" destId="{329EE3A4-6E9A-41C6-BAA1-171E0E2E3C47}" srcOrd="3" destOrd="0" presId="urn:microsoft.com/office/officeart/2005/8/layout/radial1"/>
    <dgm:cxn modelId="{D0203B02-1CB0-4063-B142-20B277709C43}" type="presParOf" srcId="{329EE3A4-6E9A-41C6-BAA1-171E0E2E3C47}" destId="{EA2CE679-53DA-4668-800B-75E40A0B1179}" srcOrd="0" destOrd="0" presId="urn:microsoft.com/office/officeart/2005/8/layout/radial1"/>
    <dgm:cxn modelId="{0E6D24D7-732B-41C7-A860-EFAB6E583564}" type="presParOf" srcId="{56C8D4D2-E56B-4383-B9B2-DD745F32E6C0}" destId="{02D1D472-3F25-494F-A647-FD338B0542DA}" srcOrd="4" destOrd="0" presId="urn:microsoft.com/office/officeart/2005/8/layout/radial1"/>
    <dgm:cxn modelId="{BB33CC24-8DB8-42A1-81E1-5C37E5225536}" type="presParOf" srcId="{56C8D4D2-E56B-4383-B9B2-DD745F32E6C0}" destId="{5E568EA4-2DCD-4FAE-8B86-05757DB11576}" srcOrd="5" destOrd="0" presId="urn:microsoft.com/office/officeart/2005/8/layout/radial1"/>
    <dgm:cxn modelId="{7DD7189D-E363-4E2F-BBC5-62E15FC9ABFE}" type="presParOf" srcId="{5E568EA4-2DCD-4FAE-8B86-05757DB11576}" destId="{10C23209-C155-4DDE-8D96-71C6A8821224}" srcOrd="0" destOrd="0" presId="urn:microsoft.com/office/officeart/2005/8/layout/radial1"/>
    <dgm:cxn modelId="{27080C1D-3E57-4659-8EE7-9BE23A1993F1}" type="presParOf" srcId="{56C8D4D2-E56B-4383-B9B2-DD745F32E6C0}" destId="{D7634D29-1FFC-424D-852F-77BDE5EBF825}" srcOrd="6" destOrd="0" presId="urn:microsoft.com/office/officeart/2005/8/layout/radial1"/>
    <dgm:cxn modelId="{CDC6E138-BDF6-46EF-B8C2-751E723686E9}" type="presParOf" srcId="{56C8D4D2-E56B-4383-B9B2-DD745F32E6C0}" destId="{0D6D6A17-5831-42D7-8A83-3B02F4B87D9E}" srcOrd="7" destOrd="0" presId="urn:microsoft.com/office/officeart/2005/8/layout/radial1"/>
    <dgm:cxn modelId="{29A40CD6-17C0-40F9-BD13-61FBC777A81F}" type="presParOf" srcId="{0D6D6A17-5831-42D7-8A83-3B02F4B87D9E}" destId="{F18C6C5E-BBAE-45C6-87CC-202C9A02BA30}" srcOrd="0" destOrd="0" presId="urn:microsoft.com/office/officeart/2005/8/layout/radial1"/>
    <dgm:cxn modelId="{484393AA-39D9-4494-85E8-9373F88458AB}" type="presParOf" srcId="{56C8D4D2-E56B-4383-B9B2-DD745F32E6C0}" destId="{022D2C61-66DC-4E6A-84CA-CCBC475E4EBD}" srcOrd="8" destOrd="0" presId="urn:microsoft.com/office/officeart/2005/8/layout/radial1"/>
    <dgm:cxn modelId="{FA62B50F-0654-44C6-B25E-5F8D92A010AA}" type="presParOf" srcId="{56C8D4D2-E56B-4383-B9B2-DD745F32E6C0}" destId="{219DE357-C6EA-4724-84C6-F1B96245614B}" srcOrd="9" destOrd="0" presId="urn:microsoft.com/office/officeart/2005/8/layout/radial1"/>
    <dgm:cxn modelId="{A7198375-DC95-4511-8CB1-458B1A839176}" type="presParOf" srcId="{219DE357-C6EA-4724-84C6-F1B96245614B}" destId="{1D447F72-2F71-47F8-8ED8-A550EDBC03D9}" srcOrd="0" destOrd="0" presId="urn:microsoft.com/office/officeart/2005/8/layout/radial1"/>
    <dgm:cxn modelId="{9C2BA6B8-E859-45C0-BBF7-2065E3751A07}" type="presParOf" srcId="{56C8D4D2-E56B-4383-B9B2-DD745F32E6C0}" destId="{CB7AA711-D2D7-4569-927E-F0BF60365FCB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01CFBF-40F5-4305-92DD-D16973DA283E}" type="doc">
      <dgm:prSet loTypeId="urn:microsoft.com/office/officeart/2005/8/layout/radial1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4CDACFA-0AA1-4B24-9B91-E0A493E2ABB1}">
      <dgm:prSet phldrT="[Text]"/>
      <dgm:spPr/>
      <dgm:t>
        <a:bodyPr/>
        <a:lstStyle/>
        <a:p>
          <a:r>
            <a:rPr lang="bn-BD" dirty="0" smtClean="0"/>
            <a:t>৭</a:t>
          </a:r>
          <a:endParaRPr lang="en-US" dirty="0"/>
        </a:p>
      </dgm:t>
    </dgm:pt>
    <dgm:pt modelId="{F805CB8D-4A3A-4F53-9385-EF73EFB24657}" type="parTrans" cxnId="{789E992E-1892-4B3B-B6EB-A360CECD7117}">
      <dgm:prSet/>
      <dgm:spPr/>
      <dgm:t>
        <a:bodyPr/>
        <a:lstStyle/>
        <a:p>
          <a:endParaRPr lang="en-US"/>
        </a:p>
      </dgm:t>
    </dgm:pt>
    <dgm:pt modelId="{F2D22766-E939-41D5-A889-D82C2A71FE15}" type="sibTrans" cxnId="{789E992E-1892-4B3B-B6EB-A360CECD7117}">
      <dgm:prSet/>
      <dgm:spPr/>
      <dgm:t>
        <a:bodyPr/>
        <a:lstStyle/>
        <a:p>
          <a:endParaRPr lang="en-US"/>
        </a:p>
      </dgm:t>
    </dgm:pt>
    <dgm:pt modelId="{56F007F7-58D2-4237-877E-6B16E38C44CB}">
      <dgm:prSet phldrT="[Text]" phldr="1"/>
      <dgm:spPr/>
      <dgm:t>
        <a:bodyPr/>
        <a:lstStyle/>
        <a:p>
          <a:endParaRPr lang="en-US"/>
        </a:p>
      </dgm:t>
    </dgm:pt>
    <dgm:pt modelId="{E0F8ECB5-0451-4B19-A582-839318D9EC9B}" type="parTrans" cxnId="{CA5BB533-8AD5-4A6D-B286-A1AC93D00631}">
      <dgm:prSet/>
      <dgm:spPr/>
      <dgm:t>
        <a:bodyPr/>
        <a:lstStyle/>
        <a:p>
          <a:endParaRPr lang="en-US"/>
        </a:p>
      </dgm:t>
    </dgm:pt>
    <dgm:pt modelId="{BD51086C-0498-4664-B78A-148DF87BEF23}" type="sibTrans" cxnId="{CA5BB533-8AD5-4A6D-B286-A1AC93D00631}">
      <dgm:prSet/>
      <dgm:spPr/>
      <dgm:t>
        <a:bodyPr/>
        <a:lstStyle/>
        <a:p>
          <a:endParaRPr lang="en-US"/>
        </a:p>
      </dgm:t>
    </dgm:pt>
    <dgm:pt modelId="{E6EA37EA-8FB6-44BB-9C0A-C08457D7E9B3}">
      <dgm:prSet phldrT="[Text]" phldr="1"/>
      <dgm:spPr/>
      <dgm:t>
        <a:bodyPr/>
        <a:lstStyle/>
        <a:p>
          <a:endParaRPr lang="en-US" dirty="0"/>
        </a:p>
      </dgm:t>
    </dgm:pt>
    <dgm:pt modelId="{3C03702A-7A33-4D2D-B929-D4E033855432}" type="parTrans" cxnId="{60CE4D3A-4998-426A-AA01-6157F283FADD}">
      <dgm:prSet/>
      <dgm:spPr/>
      <dgm:t>
        <a:bodyPr/>
        <a:lstStyle/>
        <a:p>
          <a:endParaRPr lang="en-US"/>
        </a:p>
      </dgm:t>
    </dgm:pt>
    <dgm:pt modelId="{1DD3268E-4364-4BD8-AE9B-CF6D20C6843D}" type="sibTrans" cxnId="{60CE4D3A-4998-426A-AA01-6157F283FADD}">
      <dgm:prSet/>
      <dgm:spPr/>
      <dgm:t>
        <a:bodyPr/>
        <a:lstStyle/>
        <a:p>
          <a:endParaRPr lang="en-US"/>
        </a:p>
      </dgm:t>
    </dgm:pt>
    <dgm:pt modelId="{8ADFF5CF-2438-4121-9921-FE07A3F1FE79}">
      <dgm:prSet phldrT="[Text]" phldr="1"/>
      <dgm:spPr/>
      <dgm:t>
        <a:bodyPr/>
        <a:lstStyle/>
        <a:p>
          <a:endParaRPr lang="en-US"/>
        </a:p>
      </dgm:t>
    </dgm:pt>
    <dgm:pt modelId="{AFE3CFAE-2EAD-4D41-AFAE-23D7326210B4}" type="parTrans" cxnId="{678C7681-9804-4216-A647-B778117E062C}">
      <dgm:prSet/>
      <dgm:spPr/>
      <dgm:t>
        <a:bodyPr/>
        <a:lstStyle/>
        <a:p>
          <a:endParaRPr lang="en-US"/>
        </a:p>
      </dgm:t>
    </dgm:pt>
    <dgm:pt modelId="{91CA0B30-98BF-467E-A5CA-2943EDF7250B}" type="sibTrans" cxnId="{678C7681-9804-4216-A647-B778117E062C}">
      <dgm:prSet/>
      <dgm:spPr/>
      <dgm:t>
        <a:bodyPr/>
        <a:lstStyle/>
        <a:p>
          <a:endParaRPr lang="en-US"/>
        </a:p>
      </dgm:t>
    </dgm:pt>
    <dgm:pt modelId="{9A108C93-145C-4454-A450-595CF774F16D}">
      <dgm:prSet phldrT="[Text]" phldr="1"/>
      <dgm:spPr/>
      <dgm:t>
        <a:bodyPr/>
        <a:lstStyle/>
        <a:p>
          <a:endParaRPr lang="en-US"/>
        </a:p>
      </dgm:t>
    </dgm:pt>
    <dgm:pt modelId="{D8183DC0-2BFE-4002-9D58-7344CD22C0D5}" type="parTrans" cxnId="{0F867CFD-623D-4435-9336-4F7A717C2E4B}">
      <dgm:prSet/>
      <dgm:spPr/>
      <dgm:t>
        <a:bodyPr/>
        <a:lstStyle/>
        <a:p>
          <a:endParaRPr lang="en-US"/>
        </a:p>
      </dgm:t>
    </dgm:pt>
    <dgm:pt modelId="{995AA7C5-568E-401E-BC7A-F8E57F6C5595}" type="sibTrans" cxnId="{0F867CFD-623D-4435-9336-4F7A717C2E4B}">
      <dgm:prSet/>
      <dgm:spPr/>
      <dgm:t>
        <a:bodyPr/>
        <a:lstStyle/>
        <a:p>
          <a:endParaRPr lang="en-US"/>
        </a:p>
      </dgm:t>
    </dgm:pt>
    <dgm:pt modelId="{83CB1F87-61B3-4696-9E7A-D71BDAAACD26}" type="pres">
      <dgm:prSet presAssocID="{AD01CFBF-40F5-4305-92DD-D16973DA283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3DF5F9-3279-4F54-AD32-E6153C28E821}" type="pres">
      <dgm:prSet presAssocID="{94CDACFA-0AA1-4B24-9B91-E0A493E2ABB1}" presName="centerShape" presStyleLbl="node0" presStyleIdx="0" presStyleCnt="1" custLinFactNeighborX="-839" custLinFactNeighborY="0"/>
      <dgm:spPr/>
      <dgm:t>
        <a:bodyPr/>
        <a:lstStyle/>
        <a:p>
          <a:endParaRPr lang="en-US"/>
        </a:p>
      </dgm:t>
    </dgm:pt>
    <dgm:pt modelId="{334FB033-1FDC-4AB4-AB61-8308789DACFD}" type="pres">
      <dgm:prSet presAssocID="{E0F8ECB5-0451-4B19-A582-839318D9EC9B}" presName="Name9" presStyleLbl="parChTrans1D2" presStyleIdx="0" presStyleCnt="4"/>
      <dgm:spPr/>
      <dgm:t>
        <a:bodyPr/>
        <a:lstStyle/>
        <a:p>
          <a:endParaRPr lang="en-US"/>
        </a:p>
      </dgm:t>
    </dgm:pt>
    <dgm:pt modelId="{A63649CA-C127-4BD2-98AD-4F1FEF19D056}" type="pres">
      <dgm:prSet presAssocID="{E0F8ECB5-0451-4B19-A582-839318D9EC9B}" presName="connTx" presStyleLbl="parChTrans1D2" presStyleIdx="0" presStyleCnt="4"/>
      <dgm:spPr/>
      <dgm:t>
        <a:bodyPr/>
        <a:lstStyle/>
        <a:p>
          <a:endParaRPr lang="en-US"/>
        </a:p>
      </dgm:t>
    </dgm:pt>
    <dgm:pt modelId="{1E785C3F-FFE3-4CD4-8865-90D5EB7421DB}" type="pres">
      <dgm:prSet presAssocID="{56F007F7-58D2-4237-877E-6B16E38C44C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AFA23-CA61-44F4-9ACF-4E7C51238817}" type="pres">
      <dgm:prSet presAssocID="{3C03702A-7A33-4D2D-B929-D4E033855432}" presName="Name9" presStyleLbl="parChTrans1D2" presStyleIdx="1" presStyleCnt="4"/>
      <dgm:spPr/>
      <dgm:t>
        <a:bodyPr/>
        <a:lstStyle/>
        <a:p>
          <a:endParaRPr lang="en-US"/>
        </a:p>
      </dgm:t>
    </dgm:pt>
    <dgm:pt modelId="{6EDEB9BA-7E5F-4B61-9941-5943C9774B33}" type="pres">
      <dgm:prSet presAssocID="{3C03702A-7A33-4D2D-B929-D4E03385543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7E457708-310B-427B-95DF-06DEF1A5E8B5}" type="pres">
      <dgm:prSet presAssocID="{E6EA37EA-8FB6-44BB-9C0A-C08457D7E9B3}" presName="node" presStyleLbl="node1" presStyleIdx="1" presStyleCnt="4" custRadScaleRad="989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17F716-33E0-4E1B-AC29-1202C681C19A}" type="pres">
      <dgm:prSet presAssocID="{AFE3CFAE-2EAD-4D41-AFAE-23D7326210B4}" presName="Name9" presStyleLbl="parChTrans1D2" presStyleIdx="2" presStyleCnt="4"/>
      <dgm:spPr/>
      <dgm:t>
        <a:bodyPr/>
        <a:lstStyle/>
        <a:p>
          <a:endParaRPr lang="en-US"/>
        </a:p>
      </dgm:t>
    </dgm:pt>
    <dgm:pt modelId="{0AAA862B-CAE5-4204-AD6E-06D0EF64CBCB}" type="pres">
      <dgm:prSet presAssocID="{AFE3CFAE-2EAD-4D41-AFAE-23D7326210B4}" presName="connTx" presStyleLbl="parChTrans1D2" presStyleIdx="2" presStyleCnt="4"/>
      <dgm:spPr/>
      <dgm:t>
        <a:bodyPr/>
        <a:lstStyle/>
        <a:p>
          <a:endParaRPr lang="en-US"/>
        </a:p>
      </dgm:t>
    </dgm:pt>
    <dgm:pt modelId="{2D4EC1CE-1C0A-486F-AF5E-AF782863B9DF}" type="pres">
      <dgm:prSet presAssocID="{8ADFF5CF-2438-4121-9921-FE07A3F1FE7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E6FDF-D68F-4DB4-B836-4D3EF6265FB2}" type="pres">
      <dgm:prSet presAssocID="{D8183DC0-2BFE-4002-9D58-7344CD22C0D5}" presName="Name9" presStyleLbl="parChTrans1D2" presStyleIdx="3" presStyleCnt="4"/>
      <dgm:spPr/>
      <dgm:t>
        <a:bodyPr/>
        <a:lstStyle/>
        <a:p>
          <a:endParaRPr lang="en-US"/>
        </a:p>
      </dgm:t>
    </dgm:pt>
    <dgm:pt modelId="{7529944B-9C74-42D4-A010-3107954E837D}" type="pres">
      <dgm:prSet presAssocID="{D8183DC0-2BFE-4002-9D58-7344CD22C0D5}" presName="connTx" presStyleLbl="parChTrans1D2" presStyleIdx="3" presStyleCnt="4"/>
      <dgm:spPr/>
      <dgm:t>
        <a:bodyPr/>
        <a:lstStyle/>
        <a:p>
          <a:endParaRPr lang="en-US"/>
        </a:p>
      </dgm:t>
    </dgm:pt>
    <dgm:pt modelId="{F4BC6BA6-716F-4205-B65C-E950C9859A4B}" type="pres">
      <dgm:prSet presAssocID="{9A108C93-145C-4454-A450-595CF774F16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515577-A90B-4B2E-9FC5-FE74D5F47607}" type="presOf" srcId="{AFE3CFAE-2EAD-4D41-AFAE-23D7326210B4}" destId="{1117F716-33E0-4E1B-AC29-1202C681C19A}" srcOrd="0" destOrd="0" presId="urn:microsoft.com/office/officeart/2005/8/layout/radial1"/>
    <dgm:cxn modelId="{60CE4D3A-4998-426A-AA01-6157F283FADD}" srcId="{94CDACFA-0AA1-4B24-9B91-E0A493E2ABB1}" destId="{E6EA37EA-8FB6-44BB-9C0A-C08457D7E9B3}" srcOrd="1" destOrd="0" parTransId="{3C03702A-7A33-4D2D-B929-D4E033855432}" sibTransId="{1DD3268E-4364-4BD8-AE9B-CF6D20C6843D}"/>
    <dgm:cxn modelId="{1505A765-4436-4511-BDE4-4E84743179D3}" type="presOf" srcId="{AD01CFBF-40F5-4305-92DD-D16973DA283E}" destId="{83CB1F87-61B3-4696-9E7A-D71BDAAACD26}" srcOrd="0" destOrd="0" presId="urn:microsoft.com/office/officeart/2005/8/layout/radial1"/>
    <dgm:cxn modelId="{6CAB36FE-26DA-4280-8061-929D63EF60B0}" type="presOf" srcId="{56F007F7-58D2-4237-877E-6B16E38C44CB}" destId="{1E785C3F-FFE3-4CD4-8865-90D5EB7421DB}" srcOrd="0" destOrd="0" presId="urn:microsoft.com/office/officeart/2005/8/layout/radial1"/>
    <dgm:cxn modelId="{568DFD53-3A0D-4C4F-AED0-BED1CE763BB5}" type="presOf" srcId="{3C03702A-7A33-4D2D-B929-D4E033855432}" destId="{E3FAFA23-CA61-44F4-9ACF-4E7C51238817}" srcOrd="0" destOrd="0" presId="urn:microsoft.com/office/officeart/2005/8/layout/radial1"/>
    <dgm:cxn modelId="{789E992E-1892-4B3B-B6EB-A360CECD7117}" srcId="{AD01CFBF-40F5-4305-92DD-D16973DA283E}" destId="{94CDACFA-0AA1-4B24-9B91-E0A493E2ABB1}" srcOrd="0" destOrd="0" parTransId="{F805CB8D-4A3A-4F53-9385-EF73EFB24657}" sibTransId="{F2D22766-E939-41D5-A889-D82C2A71FE15}"/>
    <dgm:cxn modelId="{678C7681-9804-4216-A647-B778117E062C}" srcId="{94CDACFA-0AA1-4B24-9B91-E0A493E2ABB1}" destId="{8ADFF5CF-2438-4121-9921-FE07A3F1FE79}" srcOrd="2" destOrd="0" parTransId="{AFE3CFAE-2EAD-4D41-AFAE-23D7326210B4}" sibTransId="{91CA0B30-98BF-467E-A5CA-2943EDF7250B}"/>
    <dgm:cxn modelId="{FB239373-860D-4363-8893-60EE9974EA34}" type="presOf" srcId="{E0F8ECB5-0451-4B19-A582-839318D9EC9B}" destId="{334FB033-1FDC-4AB4-AB61-8308789DACFD}" srcOrd="0" destOrd="0" presId="urn:microsoft.com/office/officeart/2005/8/layout/radial1"/>
    <dgm:cxn modelId="{D3EDE7BF-8D13-4FAC-A864-7A1823087B4D}" type="presOf" srcId="{AFE3CFAE-2EAD-4D41-AFAE-23D7326210B4}" destId="{0AAA862B-CAE5-4204-AD6E-06D0EF64CBCB}" srcOrd="1" destOrd="0" presId="urn:microsoft.com/office/officeart/2005/8/layout/radial1"/>
    <dgm:cxn modelId="{4D4524DA-6A46-47E5-8BCA-FEF5832BE7A3}" type="presOf" srcId="{D8183DC0-2BFE-4002-9D58-7344CD22C0D5}" destId="{7529944B-9C74-42D4-A010-3107954E837D}" srcOrd="1" destOrd="0" presId="urn:microsoft.com/office/officeart/2005/8/layout/radial1"/>
    <dgm:cxn modelId="{5D498810-4BDA-4CEB-A89C-0ACE04DDFC03}" type="presOf" srcId="{8ADFF5CF-2438-4121-9921-FE07A3F1FE79}" destId="{2D4EC1CE-1C0A-486F-AF5E-AF782863B9DF}" srcOrd="0" destOrd="0" presId="urn:microsoft.com/office/officeart/2005/8/layout/radial1"/>
    <dgm:cxn modelId="{3CADBE69-B1C8-4CB3-97E5-F6B3B994C0A6}" type="presOf" srcId="{E6EA37EA-8FB6-44BB-9C0A-C08457D7E9B3}" destId="{7E457708-310B-427B-95DF-06DEF1A5E8B5}" srcOrd="0" destOrd="0" presId="urn:microsoft.com/office/officeart/2005/8/layout/radial1"/>
    <dgm:cxn modelId="{3C8B4354-C0A3-4B3D-B322-5583F1B374D1}" type="presOf" srcId="{3C03702A-7A33-4D2D-B929-D4E033855432}" destId="{6EDEB9BA-7E5F-4B61-9941-5943C9774B33}" srcOrd="1" destOrd="0" presId="urn:microsoft.com/office/officeart/2005/8/layout/radial1"/>
    <dgm:cxn modelId="{CA5BB533-8AD5-4A6D-B286-A1AC93D00631}" srcId="{94CDACFA-0AA1-4B24-9B91-E0A493E2ABB1}" destId="{56F007F7-58D2-4237-877E-6B16E38C44CB}" srcOrd="0" destOrd="0" parTransId="{E0F8ECB5-0451-4B19-A582-839318D9EC9B}" sibTransId="{BD51086C-0498-4664-B78A-148DF87BEF23}"/>
    <dgm:cxn modelId="{07FEDC19-0EBC-4AD9-9B5A-8721C744ECCB}" type="presOf" srcId="{94CDACFA-0AA1-4B24-9B91-E0A493E2ABB1}" destId="{2A3DF5F9-3279-4F54-AD32-E6153C28E821}" srcOrd="0" destOrd="0" presId="urn:microsoft.com/office/officeart/2005/8/layout/radial1"/>
    <dgm:cxn modelId="{B875CCC6-EF35-41FD-B66E-AE8CBA711718}" type="presOf" srcId="{D8183DC0-2BFE-4002-9D58-7344CD22C0D5}" destId="{796E6FDF-D68F-4DB4-B836-4D3EF6265FB2}" srcOrd="0" destOrd="0" presId="urn:microsoft.com/office/officeart/2005/8/layout/radial1"/>
    <dgm:cxn modelId="{0F867CFD-623D-4435-9336-4F7A717C2E4B}" srcId="{94CDACFA-0AA1-4B24-9B91-E0A493E2ABB1}" destId="{9A108C93-145C-4454-A450-595CF774F16D}" srcOrd="3" destOrd="0" parTransId="{D8183DC0-2BFE-4002-9D58-7344CD22C0D5}" sibTransId="{995AA7C5-568E-401E-BC7A-F8E57F6C5595}"/>
    <dgm:cxn modelId="{56D87433-3D2D-475B-ABC7-7A7525226EEC}" type="presOf" srcId="{E0F8ECB5-0451-4B19-A582-839318D9EC9B}" destId="{A63649CA-C127-4BD2-98AD-4F1FEF19D056}" srcOrd="1" destOrd="0" presId="urn:microsoft.com/office/officeart/2005/8/layout/radial1"/>
    <dgm:cxn modelId="{6AE610AA-A204-42DA-947D-F7EEC16E4E37}" type="presOf" srcId="{9A108C93-145C-4454-A450-595CF774F16D}" destId="{F4BC6BA6-716F-4205-B65C-E950C9859A4B}" srcOrd="0" destOrd="0" presId="urn:microsoft.com/office/officeart/2005/8/layout/radial1"/>
    <dgm:cxn modelId="{03DB72A4-F03F-4781-BDD6-0B5F9E674835}" type="presParOf" srcId="{83CB1F87-61B3-4696-9E7A-D71BDAAACD26}" destId="{2A3DF5F9-3279-4F54-AD32-E6153C28E821}" srcOrd="0" destOrd="0" presId="urn:microsoft.com/office/officeart/2005/8/layout/radial1"/>
    <dgm:cxn modelId="{C60F7C58-3C92-4AA1-A8CA-40DAF84CC74E}" type="presParOf" srcId="{83CB1F87-61B3-4696-9E7A-D71BDAAACD26}" destId="{334FB033-1FDC-4AB4-AB61-8308789DACFD}" srcOrd="1" destOrd="0" presId="urn:microsoft.com/office/officeart/2005/8/layout/radial1"/>
    <dgm:cxn modelId="{4E37FD5F-CDCB-4386-A429-CD9863E5C38B}" type="presParOf" srcId="{334FB033-1FDC-4AB4-AB61-8308789DACFD}" destId="{A63649CA-C127-4BD2-98AD-4F1FEF19D056}" srcOrd="0" destOrd="0" presId="urn:microsoft.com/office/officeart/2005/8/layout/radial1"/>
    <dgm:cxn modelId="{FB587CF8-5CE9-4A29-9728-82AD27FF894E}" type="presParOf" srcId="{83CB1F87-61B3-4696-9E7A-D71BDAAACD26}" destId="{1E785C3F-FFE3-4CD4-8865-90D5EB7421DB}" srcOrd="2" destOrd="0" presId="urn:microsoft.com/office/officeart/2005/8/layout/radial1"/>
    <dgm:cxn modelId="{3001F29D-F867-45A9-A6EA-E29BD9E044CE}" type="presParOf" srcId="{83CB1F87-61B3-4696-9E7A-D71BDAAACD26}" destId="{E3FAFA23-CA61-44F4-9ACF-4E7C51238817}" srcOrd="3" destOrd="0" presId="urn:microsoft.com/office/officeart/2005/8/layout/radial1"/>
    <dgm:cxn modelId="{9D12F78C-4A67-4C97-A225-36642EFBEA63}" type="presParOf" srcId="{E3FAFA23-CA61-44F4-9ACF-4E7C51238817}" destId="{6EDEB9BA-7E5F-4B61-9941-5943C9774B33}" srcOrd="0" destOrd="0" presId="urn:microsoft.com/office/officeart/2005/8/layout/radial1"/>
    <dgm:cxn modelId="{939DECDC-227C-490A-89FE-6BDCC14D970B}" type="presParOf" srcId="{83CB1F87-61B3-4696-9E7A-D71BDAAACD26}" destId="{7E457708-310B-427B-95DF-06DEF1A5E8B5}" srcOrd="4" destOrd="0" presId="urn:microsoft.com/office/officeart/2005/8/layout/radial1"/>
    <dgm:cxn modelId="{B3254967-196D-45F8-A511-785D73EF6C7D}" type="presParOf" srcId="{83CB1F87-61B3-4696-9E7A-D71BDAAACD26}" destId="{1117F716-33E0-4E1B-AC29-1202C681C19A}" srcOrd="5" destOrd="0" presId="urn:microsoft.com/office/officeart/2005/8/layout/radial1"/>
    <dgm:cxn modelId="{BF8830C3-9EFA-4D39-97D7-66F7A6BBBF98}" type="presParOf" srcId="{1117F716-33E0-4E1B-AC29-1202C681C19A}" destId="{0AAA862B-CAE5-4204-AD6E-06D0EF64CBCB}" srcOrd="0" destOrd="0" presId="urn:microsoft.com/office/officeart/2005/8/layout/radial1"/>
    <dgm:cxn modelId="{8BA91B01-9127-4867-B6D0-473B6DF23864}" type="presParOf" srcId="{83CB1F87-61B3-4696-9E7A-D71BDAAACD26}" destId="{2D4EC1CE-1C0A-486F-AF5E-AF782863B9DF}" srcOrd="6" destOrd="0" presId="urn:microsoft.com/office/officeart/2005/8/layout/radial1"/>
    <dgm:cxn modelId="{33672167-0451-4473-8986-0C471D36B799}" type="presParOf" srcId="{83CB1F87-61B3-4696-9E7A-D71BDAAACD26}" destId="{796E6FDF-D68F-4DB4-B836-4D3EF6265FB2}" srcOrd="7" destOrd="0" presId="urn:microsoft.com/office/officeart/2005/8/layout/radial1"/>
    <dgm:cxn modelId="{13945068-89C1-4076-87FF-49692662C9C4}" type="presParOf" srcId="{796E6FDF-D68F-4DB4-B836-4D3EF6265FB2}" destId="{7529944B-9C74-42D4-A010-3107954E837D}" srcOrd="0" destOrd="0" presId="urn:microsoft.com/office/officeart/2005/8/layout/radial1"/>
    <dgm:cxn modelId="{706CCFC2-400E-4CA7-85D3-177B00F2A56C}" type="presParOf" srcId="{83CB1F87-61B3-4696-9E7A-D71BDAAACD26}" destId="{F4BC6BA6-716F-4205-B65C-E950C9859A4B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D55D09-8C09-445E-AE07-424AE5E47B50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939E459-6B44-4F60-A170-D3448D775CF8}">
      <dgm:prSet phldrT="[Text]"/>
      <dgm:spPr/>
      <dgm:t>
        <a:bodyPr/>
        <a:lstStyle/>
        <a:p>
          <a:r>
            <a:rPr lang="bn-BD" dirty="0" smtClean="0"/>
            <a:t>৯</a:t>
          </a:r>
          <a:endParaRPr lang="en-US" dirty="0"/>
        </a:p>
      </dgm:t>
    </dgm:pt>
    <dgm:pt modelId="{DFF5FA3F-C324-4D06-AFEF-FAF057A14D78}" type="parTrans" cxnId="{D6E61267-F625-4702-A878-9E6EA9C5AA89}">
      <dgm:prSet/>
      <dgm:spPr/>
      <dgm:t>
        <a:bodyPr/>
        <a:lstStyle/>
        <a:p>
          <a:endParaRPr lang="en-US"/>
        </a:p>
      </dgm:t>
    </dgm:pt>
    <dgm:pt modelId="{5EB3A270-1D3A-454B-9D4E-9E882A7F4AF2}" type="sibTrans" cxnId="{D6E61267-F625-4702-A878-9E6EA9C5AA89}">
      <dgm:prSet/>
      <dgm:spPr/>
      <dgm:t>
        <a:bodyPr/>
        <a:lstStyle/>
        <a:p>
          <a:endParaRPr lang="en-US"/>
        </a:p>
      </dgm:t>
    </dgm:pt>
    <dgm:pt modelId="{DB46953F-2F1F-4A45-98F3-C65D351B8A4E}">
      <dgm:prSet phldrT="[Text]" phldr="1"/>
      <dgm:spPr/>
      <dgm:t>
        <a:bodyPr/>
        <a:lstStyle/>
        <a:p>
          <a:endParaRPr lang="en-US" dirty="0"/>
        </a:p>
      </dgm:t>
    </dgm:pt>
    <dgm:pt modelId="{952DF71E-286C-41CF-AD5E-00749AE63D4D}" type="parTrans" cxnId="{3CDB5CCA-E420-46CA-BB2B-5CE770EAAFD7}">
      <dgm:prSet/>
      <dgm:spPr/>
      <dgm:t>
        <a:bodyPr/>
        <a:lstStyle/>
        <a:p>
          <a:endParaRPr lang="en-US"/>
        </a:p>
      </dgm:t>
    </dgm:pt>
    <dgm:pt modelId="{F93BA836-D65F-4F39-9A73-1A3F4E8858D4}" type="sibTrans" cxnId="{3CDB5CCA-E420-46CA-BB2B-5CE770EAAFD7}">
      <dgm:prSet/>
      <dgm:spPr/>
      <dgm:t>
        <a:bodyPr/>
        <a:lstStyle/>
        <a:p>
          <a:endParaRPr lang="en-US"/>
        </a:p>
      </dgm:t>
    </dgm:pt>
    <dgm:pt modelId="{AFC04853-24BF-473E-AD5C-60FF3F0BB8C9}">
      <dgm:prSet phldrT="[Text]" phldr="1"/>
      <dgm:spPr/>
      <dgm:t>
        <a:bodyPr/>
        <a:lstStyle/>
        <a:p>
          <a:endParaRPr lang="en-US" dirty="0"/>
        </a:p>
      </dgm:t>
    </dgm:pt>
    <dgm:pt modelId="{AC84A9E3-6D77-4F1F-B887-D144354D5289}" type="parTrans" cxnId="{5732CFAC-A85F-4CBB-B065-FB970CC380C8}">
      <dgm:prSet/>
      <dgm:spPr/>
      <dgm:t>
        <a:bodyPr/>
        <a:lstStyle/>
        <a:p>
          <a:endParaRPr lang="en-US"/>
        </a:p>
      </dgm:t>
    </dgm:pt>
    <dgm:pt modelId="{7548EB41-D800-4804-8106-97A1B1DE184A}" type="sibTrans" cxnId="{5732CFAC-A85F-4CBB-B065-FB970CC380C8}">
      <dgm:prSet/>
      <dgm:spPr/>
      <dgm:t>
        <a:bodyPr/>
        <a:lstStyle/>
        <a:p>
          <a:endParaRPr lang="en-US"/>
        </a:p>
      </dgm:t>
    </dgm:pt>
    <dgm:pt modelId="{6EBE94FA-4599-4FCF-80C0-44797A92DF65}">
      <dgm:prSet phldrT="[Text]" phldr="1"/>
      <dgm:spPr/>
      <dgm:t>
        <a:bodyPr/>
        <a:lstStyle/>
        <a:p>
          <a:endParaRPr lang="en-US"/>
        </a:p>
      </dgm:t>
    </dgm:pt>
    <dgm:pt modelId="{7E2BCF13-8305-462B-B437-4AD895010CD6}" type="parTrans" cxnId="{04F318B2-ED79-493D-B89A-042FCA10219D}">
      <dgm:prSet/>
      <dgm:spPr/>
      <dgm:t>
        <a:bodyPr/>
        <a:lstStyle/>
        <a:p>
          <a:endParaRPr lang="en-US"/>
        </a:p>
      </dgm:t>
    </dgm:pt>
    <dgm:pt modelId="{BC12FEBD-92FC-48B6-9677-7E276DE77C1B}" type="sibTrans" cxnId="{04F318B2-ED79-493D-B89A-042FCA10219D}">
      <dgm:prSet/>
      <dgm:spPr/>
      <dgm:t>
        <a:bodyPr/>
        <a:lstStyle/>
        <a:p>
          <a:endParaRPr lang="en-US"/>
        </a:p>
      </dgm:t>
    </dgm:pt>
    <dgm:pt modelId="{2064A712-F225-4F3C-AE3D-1F661880B7A2}">
      <dgm:prSet phldrT="[Text]" phldr="1"/>
      <dgm:spPr/>
      <dgm:t>
        <a:bodyPr/>
        <a:lstStyle/>
        <a:p>
          <a:endParaRPr lang="en-US" dirty="0"/>
        </a:p>
      </dgm:t>
    </dgm:pt>
    <dgm:pt modelId="{B19D368F-A9E6-4910-942D-947A41563F71}" type="parTrans" cxnId="{9AC108D4-7041-40FD-BBA6-575D34C7C29E}">
      <dgm:prSet/>
      <dgm:spPr/>
      <dgm:t>
        <a:bodyPr/>
        <a:lstStyle/>
        <a:p>
          <a:endParaRPr lang="en-US"/>
        </a:p>
      </dgm:t>
    </dgm:pt>
    <dgm:pt modelId="{490A636F-79AB-4DF1-83DA-A3BBDC4D68FA}" type="sibTrans" cxnId="{9AC108D4-7041-40FD-BBA6-575D34C7C29E}">
      <dgm:prSet/>
      <dgm:spPr/>
      <dgm:t>
        <a:bodyPr/>
        <a:lstStyle/>
        <a:p>
          <a:endParaRPr lang="en-US"/>
        </a:p>
      </dgm:t>
    </dgm:pt>
    <dgm:pt modelId="{750DA190-A3D9-4C3F-BF67-3F541A737B17}" type="pres">
      <dgm:prSet presAssocID="{D5D55D09-8C09-445E-AE07-424AE5E47B5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7BFD36-F81B-47CC-A70E-47126E671C7C}" type="pres">
      <dgm:prSet presAssocID="{2939E459-6B44-4F60-A170-D3448D775CF8}" presName="centerShape" presStyleLbl="node0" presStyleIdx="0" presStyleCnt="1" custLinFactNeighborX="931" custLinFactNeighborY="453"/>
      <dgm:spPr/>
      <dgm:t>
        <a:bodyPr/>
        <a:lstStyle/>
        <a:p>
          <a:endParaRPr lang="en-US"/>
        </a:p>
      </dgm:t>
    </dgm:pt>
    <dgm:pt modelId="{74D461D0-CE7C-458C-A638-72AC1B0842D0}" type="pres">
      <dgm:prSet presAssocID="{952DF71E-286C-41CF-AD5E-00749AE63D4D}" presName="Name9" presStyleLbl="parChTrans1D2" presStyleIdx="0" presStyleCnt="4"/>
      <dgm:spPr/>
      <dgm:t>
        <a:bodyPr/>
        <a:lstStyle/>
        <a:p>
          <a:endParaRPr lang="en-US"/>
        </a:p>
      </dgm:t>
    </dgm:pt>
    <dgm:pt modelId="{07770E43-9893-4C0B-AC84-552797B7D311}" type="pres">
      <dgm:prSet presAssocID="{952DF71E-286C-41CF-AD5E-00749AE63D4D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28B4AB2-27B9-4A28-9AB5-C916E851F22C}" type="pres">
      <dgm:prSet presAssocID="{DB46953F-2F1F-4A45-98F3-C65D351B8A4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A1EE2A-8C72-4E16-A280-A2A449D333CD}" type="pres">
      <dgm:prSet presAssocID="{AC84A9E3-6D77-4F1F-B887-D144354D5289}" presName="Name9" presStyleLbl="parChTrans1D2" presStyleIdx="1" presStyleCnt="4"/>
      <dgm:spPr/>
      <dgm:t>
        <a:bodyPr/>
        <a:lstStyle/>
        <a:p>
          <a:endParaRPr lang="en-US"/>
        </a:p>
      </dgm:t>
    </dgm:pt>
    <dgm:pt modelId="{899D4D7F-75C9-434A-BBEF-E2BE46725A68}" type="pres">
      <dgm:prSet presAssocID="{AC84A9E3-6D77-4F1F-B887-D144354D5289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D9EF3AC-270A-4CE7-8F26-14AD1586C0D9}" type="pres">
      <dgm:prSet presAssocID="{AFC04853-24BF-473E-AD5C-60FF3F0BB8C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B3F40-2221-4A39-A6B2-D7E22258BF84}" type="pres">
      <dgm:prSet presAssocID="{7E2BCF13-8305-462B-B437-4AD895010CD6}" presName="Name9" presStyleLbl="parChTrans1D2" presStyleIdx="2" presStyleCnt="4"/>
      <dgm:spPr/>
      <dgm:t>
        <a:bodyPr/>
        <a:lstStyle/>
        <a:p>
          <a:endParaRPr lang="en-US"/>
        </a:p>
      </dgm:t>
    </dgm:pt>
    <dgm:pt modelId="{5AE7CD43-EDE7-4C4C-BD4E-25FFE11C8363}" type="pres">
      <dgm:prSet presAssocID="{7E2BCF13-8305-462B-B437-4AD895010CD6}" presName="connTx" presStyleLbl="parChTrans1D2" presStyleIdx="2" presStyleCnt="4"/>
      <dgm:spPr/>
      <dgm:t>
        <a:bodyPr/>
        <a:lstStyle/>
        <a:p>
          <a:endParaRPr lang="en-US"/>
        </a:p>
      </dgm:t>
    </dgm:pt>
    <dgm:pt modelId="{23AEBE79-61F1-4CCF-AFC4-CB01C3AF3850}" type="pres">
      <dgm:prSet presAssocID="{6EBE94FA-4599-4FCF-80C0-44797A92DF6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90C84-37F9-4C5F-A672-27EFA5687F96}" type="pres">
      <dgm:prSet presAssocID="{B19D368F-A9E6-4910-942D-947A41563F71}" presName="Name9" presStyleLbl="parChTrans1D2" presStyleIdx="3" presStyleCnt="4"/>
      <dgm:spPr/>
      <dgm:t>
        <a:bodyPr/>
        <a:lstStyle/>
        <a:p>
          <a:endParaRPr lang="en-US"/>
        </a:p>
      </dgm:t>
    </dgm:pt>
    <dgm:pt modelId="{A86C56B9-4275-42A0-91A2-EE0E55712B45}" type="pres">
      <dgm:prSet presAssocID="{B19D368F-A9E6-4910-942D-947A41563F71}" presName="connTx" presStyleLbl="parChTrans1D2" presStyleIdx="3" presStyleCnt="4"/>
      <dgm:spPr/>
      <dgm:t>
        <a:bodyPr/>
        <a:lstStyle/>
        <a:p>
          <a:endParaRPr lang="en-US"/>
        </a:p>
      </dgm:t>
    </dgm:pt>
    <dgm:pt modelId="{97822079-7BED-4463-B708-37B0D63EF1A7}" type="pres">
      <dgm:prSet presAssocID="{2064A712-F225-4F3C-AE3D-1F661880B7A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E0FD7B-9C5B-4386-85F4-D393528251AA}" type="presOf" srcId="{6EBE94FA-4599-4FCF-80C0-44797A92DF65}" destId="{23AEBE79-61F1-4CCF-AFC4-CB01C3AF3850}" srcOrd="0" destOrd="0" presId="urn:microsoft.com/office/officeart/2005/8/layout/radial1"/>
    <dgm:cxn modelId="{2AC9A1F3-3E13-4327-B786-616AB2A29351}" type="presOf" srcId="{2064A712-F225-4F3C-AE3D-1F661880B7A2}" destId="{97822079-7BED-4463-B708-37B0D63EF1A7}" srcOrd="0" destOrd="0" presId="urn:microsoft.com/office/officeart/2005/8/layout/radial1"/>
    <dgm:cxn modelId="{926090D7-13C2-413B-9E2A-BCA03035DDDD}" type="presOf" srcId="{952DF71E-286C-41CF-AD5E-00749AE63D4D}" destId="{07770E43-9893-4C0B-AC84-552797B7D311}" srcOrd="1" destOrd="0" presId="urn:microsoft.com/office/officeart/2005/8/layout/radial1"/>
    <dgm:cxn modelId="{D6E61267-F625-4702-A878-9E6EA9C5AA89}" srcId="{D5D55D09-8C09-445E-AE07-424AE5E47B50}" destId="{2939E459-6B44-4F60-A170-D3448D775CF8}" srcOrd="0" destOrd="0" parTransId="{DFF5FA3F-C324-4D06-AFEF-FAF057A14D78}" sibTransId="{5EB3A270-1D3A-454B-9D4E-9E882A7F4AF2}"/>
    <dgm:cxn modelId="{5FE9D808-8B9D-46AF-BB28-2BF01DD4D6AE}" type="presOf" srcId="{DB46953F-2F1F-4A45-98F3-C65D351B8A4E}" destId="{328B4AB2-27B9-4A28-9AB5-C916E851F22C}" srcOrd="0" destOrd="0" presId="urn:microsoft.com/office/officeart/2005/8/layout/radial1"/>
    <dgm:cxn modelId="{646EE029-B968-4D7B-8F3F-3CC511DAE65E}" type="presOf" srcId="{952DF71E-286C-41CF-AD5E-00749AE63D4D}" destId="{74D461D0-CE7C-458C-A638-72AC1B0842D0}" srcOrd="0" destOrd="0" presId="urn:microsoft.com/office/officeart/2005/8/layout/radial1"/>
    <dgm:cxn modelId="{C8DD0688-C3B5-4D34-AC01-568B410321A6}" type="presOf" srcId="{7E2BCF13-8305-462B-B437-4AD895010CD6}" destId="{31FB3F40-2221-4A39-A6B2-D7E22258BF84}" srcOrd="0" destOrd="0" presId="urn:microsoft.com/office/officeart/2005/8/layout/radial1"/>
    <dgm:cxn modelId="{A23C30B1-8992-4932-8F45-F87B427CB359}" type="presOf" srcId="{7E2BCF13-8305-462B-B437-4AD895010CD6}" destId="{5AE7CD43-EDE7-4C4C-BD4E-25FFE11C8363}" srcOrd="1" destOrd="0" presId="urn:microsoft.com/office/officeart/2005/8/layout/radial1"/>
    <dgm:cxn modelId="{AD0C0D01-BB53-4B46-A894-6EEAFE16B0A3}" type="presOf" srcId="{B19D368F-A9E6-4910-942D-947A41563F71}" destId="{A86C56B9-4275-42A0-91A2-EE0E55712B45}" srcOrd="1" destOrd="0" presId="urn:microsoft.com/office/officeart/2005/8/layout/radial1"/>
    <dgm:cxn modelId="{C11E3F45-28E6-41B1-AA88-0B465C42AF0E}" type="presOf" srcId="{AC84A9E3-6D77-4F1F-B887-D144354D5289}" destId="{899D4D7F-75C9-434A-BBEF-E2BE46725A68}" srcOrd="1" destOrd="0" presId="urn:microsoft.com/office/officeart/2005/8/layout/radial1"/>
    <dgm:cxn modelId="{B67493ED-6C7F-496F-90D6-A5A5E9A7F8D6}" type="presOf" srcId="{B19D368F-A9E6-4910-942D-947A41563F71}" destId="{95A90C84-37F9-4C5F-A672-27EFA5687F96}" srcOrd="0" destOrd="0" presId="urn:microsoft.com/office/officeart/2005/8/layout/radial1"/>
    <dgm:cxn modelId="{3CDB5CCA-E420-46CA-BB2B-5CE770EAAFD7}" srcId="{2939E459-6B44-4F60-A170-D3448D775CF8}" destId="{DB46953F-2F1F-4A45-98F3-C65D351B8A4E}" srcOrd="0" destOrd="0" parTransId="{952DF71E-286C-41CF-AD5E-00749AE63D4D}" sibTransId="{F93BA836-D65F-4F39-9A73-1A3F4E8858D4}"/>
    <dgm:cxn modelId="{E4DC194E-5FA5-444A-BD87-D5CDA78BBAFA}" type="presOf" srcId="{D5D55D09-8C09-445E-AE07-424AE5E47B50}" destId="{750DA190-A3D9-4C3F-BF67-3F541A737B17}" srcOrd="0" destOrd="0" presId="urn:microsoft.com/office/officeart/2005/8/layout/radial1"/>
    <dgm:cxn modelId="{6C3A0093-04A4-4CC4-9C9E-E2E62732C363}" type="presOf" srcId="{AC84A9E3-6D77-4F1F-B887-D144354D5289}" destId="{0DA1EE2A-8C72-4E16-A280-A2A449D333CD}" srcOrd="0" destOrd="0" presId="urn:microsoft.com/office/officeart/2005/8/layout/radial1"/>
    <dgm:cxn modelId="{E4B8AB58-688B-49FC-B00D-D73FAFF15F3E}" type="presOf" srcId="{2939E459-6B44-4F60-A170-D3448D775CF8}" destId="{107BFD36-F81B-47CC-A70E-47126E671C7C}" srcOrd="0" destOrd="0" presId="urn:microsoft.com/office/officeart/2005/8/layout/radial1"/>
    <dgm:cxn modelId="{5732CFAC-A85F-4CBB-B065-FB970CC380C8}" srcId="{2939E459-6B44-4F60-A170-D3448D775CF8}" destId="{AFC04853-24BF-473E-AD5C-60FF3F0BB8C9}" srcOrd="1" destOrd="0" parTransId="{AC84A9E3-6D77-4F1F-B887-D144354D5289}" sibTransId="{7548EB41-D800-4804-8106-97A1B1DE184A}"/>
    <dgm:cxn modelId="{9AC108D4-7041-40FD-BBA6-575D34C7C29E}" srcId="{2939E459-6B44-4F60-A170-D3448D775CF8}" destId="{2064A712-F225-4F3C-AE3D-1F661880B7A2}" srcOrd="3" destOrd="0" parTransId="{B19D368F-A9E6-4910-942D-947A41563F71}" sibTransId="{490A636F-79AB-4DF1-83DA-A3BBDC4D68FA}"/>
    <dgm:cxn modelId="{04F318B2-ED79-493D-B89A-042FCA10219D}" srcId="{2939E459-6B44-4F60-A170-D3448D775CF8}" destId="{6EBE94FA-4599-4FCF-80C0-44797A92DF65}" srcOrd="2" destOrd="0" parTransId="{7E2BCF13-8305-462B-B437-4AD895010CD6}" sibTransId="{BC12FEBD-92FC-48B6-9677-7E276DE77C1B}"/>
    <dgm:cxn modelId="{02AF7A4B-EB8A-4251-B001-D2A259A445CF}" type="presOf" srcId="{AFC04853-24BF-473E-AD5C-60FF3F0BB8C9}" destId="{2D9EF3AC-270A-4CE7-8F26-14AD1586C0D9}" srcOrd="0" destOrd="0" presId="urn:microsoft.com/office/officeart/2005/8/layout/radial1"/>
    <dgm:cxn modelId="{0F37DB27-5DF5-415F-8C49-6CDB3B5B1512}" type="presParOf" srcId="{750DA190-A3D9-4C3F-BF67-3F541A737B17}" destId="{107BFD36-F81B-47CC-A70E-47126E671C7C}" srcOrd="0" destOrd="0" presId="urn:microsoft.com/office/officeart/2005/8/layout/radial1"/>
    <dgm:cxn modelId="{ED7D836B-11A6-4FDE-95AA-0265935E5BE8}" type="presParOf" srcId="{750DA190-A3D9-4C3F-BF67-3F541A737B17}" destId="{74D461D0-CE7C-458C-A638-72AC1B0842D0}" srcOrd="1" destOrd="0" presId="urn:microsoft.com/office/officeart/2005/8/layout/radial1"/>
    <dgm:cxn modelId="{25CE03C4-3736-4B77-9F1F-221636C1566D}" type="presParOf" srcId="{74D461D0-CE7C-458C-A638-72AC1B0842D0}" destId="{07770E43-9893-4C0B-AC84-552797B7D311}" srcOrd="0" destOrd="0" presId="urn:microsoft.com/office/officeart/2005/8/layout/radial1"/>
    <dgm:cxn modelId="{FE204979-E80C-4DE4-833E-899FFF9CC8A6}" type="presParOf" srcId="{750DA190-A3D9-4C3F-BF67-3F541A737B17}" destId="{328B4AB2-27B9-4A28-9AB5-C916E851F22C}" srcOrd="2" destOrd="0" presId="urn:microsoft.com/office/officeart/2005/8/layout/radial1"/>
    <dgm:cxn modelId="{88A105E7-170E-4F8C-8AAD-A6F6F0DC5C07}" type="presParOf" srcId="{750DA190-A3D9-4C3F-BF67-3F541A737B17}" destId="{0DA1EE2A-8C72-4E16-A280-A2A449D333CD}" srcOrd="3" destOrd="0" presId="urn:microsoft.com/office/officeart/2005/8/layout/radial1"/>
    <dgm:cxn modelId="{9A8A2445-85A5-4D15-8280-E701DE279A28}" type="presParOf" srcId="{0DA1EE2A-8C72-4E16-A280-A2A449D333CD}" destId="{899D4D7F-75C9-434A-BBEF-E2BE46725A68}" srcOrd="0" destOrd="0" presId="urn:microsoft.com/office/officeart/2005/8/layout/radial1"/>
    <dgm:cxn modelId="{B7E9BC19-9994-4AE2-B7C4-930C9A54A349}" type="presParOf" srcId="{750DA190-A3D9-4C3F-BF67-3F541A737B17}" destId="{2D9EF3AC-270A-4CE7-8F26-14AD1586C0D9}" srcOrd="4" destOrd="0" presId="urn:microsoft.com/office/officeart/2005/8/layout/radial1"/>
    <dgm:cxn modelId="{0649F97C-9ACA-428F-9333-FA46B16F2104}" type="presParOf" srcId="{750DA190-A3D9-4C3F-BF67-3F541A737B17}" destId="{31FB3F40-2221-4A39-A6B2-D7E22258BF84}" srcOrd="5" destOrd="0" presId="urn:microsoft.com/office/officeart/2005/8/layout/radial1"/>
    <dgm:cxn modelId="{69C55334-513D-4C68-897B-9D1960DA8E28}" type="presParOf" srcId="{31FB3F40-2221-4A39-A6B2-D7E22258BF84}" destId="{5AE7CD43-EDE7-4C4C-BD4E-25FFE11C8363}" srcOrd="0" destOrd="0" presId="urn:microsoft.com/office/officeart/2005/8/layout/radial1"/>
    <dgm:cxn modelId="{19FE4A1F-7879-4E12-BCE6-3A9D334F8324}" type="presParOf" srcId="{750DA190-A3D9-4C3F-BF67-3F541A737B17}" destId="{23AEBE79-61F1-4CCF-AFC4-CB01C3AF3850}" srcOrd="6" destOrd="0" presId="urn:microsoft.com/office/officeart/2005/8/layout/radial1"/>
    <dgm:cxn modelId="{BAEB77A8-967F-4071-B0AC-CF52476800CC}" type="presParOf" srcId="{750DA190-A3D9-4C3F-BF67-3F541A737B17}" destId="{95A90C84-37F9-4C5F-A672-27EFA5687F96}" srcOrd="7" destOrd="0" presId="urn:microsoft.com/office/officeart/2005/8/layout/radial1"/>
    <dgm:cxn modelId="{71DC5C78-E5D5-4D8C-B744-147F571E5346}" type="presParOf" srcId="{95A90C84-37F9-4C5F-A672-27EFA5687F96}" destId="{A86C56B9-4275-42A0-91A2-EE0E55712B45}" srcOrd="0" destOrd="0" presId="urn:microsoft.com/office/officeart/2005/8/layout/radial1"/>
    <dgm:cxn modelId="{8C818307-16CE-4D6D-99CE-7BA71F7F701F}" type="presParOf" srcId="{750DA190-A3D9-4C3F-BF67-3F541A737B17}" destId="{97822079-7BED-4463-B708-37B0D63EF1A7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305AC4-D76A-4A6F-87EC-2DAEAA094077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F9B2305-AC3F-434C-80E7-4F779074D6C8}">
      <dgm:prSet phldrT="[Text]"/>
      <dgm:spPr/>
      <dgm:t>
        <a:bodyPr/>
        <a:lstStyle/>
        <a:p>
          <a:r>
            <a:rPr lang="bn-BD" dirty="0" smtClean="0"/>
            <a:t>৮</a:t>
          </a:r>
          <a:endParaRPr lang="en-US" dirty="0"/>
        </a:p>
      </dgm:t>
    </dgm:pt>
    <dgm:pt modelId="{B791233B-FF57-42BA-A854-6E66B4F2D48D}" type="parTrans" cxnId="{A4603F41-D6C5-4F81-A963-AD691C1AE832}">
      <dgm:prSet/>
      <dgm:spPr/>
      <dgm:t>
        <a:bodyPr/>
        <a:lstStyle/>
        <a:p>
          <a:endParaRPr lang="en-US"/>
        </a:p>
      </dgm:t>
    </dgm:pt>
    <dgm:pt modelId="{9D5049D3-B21E-4AEE-A9F0-AF9617ACA331}" type="sibTrans" cxnId="{A4603F41-D6C5-4F81-A963-AD691C1AE832}">
      <dgm:prSet/>
      <dgm:spPr/>
      <dgm:t>
        <a:bodyPr/>
        <a:lstStyle/>
        <a:p>
          <a:endParaRPr lang="en-US"/>
        </a:p>
      </dgm:t>
    </dgm:pt>
    <dgm:pt modelId="{277C739E-77E5-494A-90C2-4C1B7CF335B3}">
      <dgm:prSet phldrT="[Text]" phldr="1"/>
      <dgm:spPr/>
      <dgm:t>
        <a:bodyPr/>
        <a:lstStyle/>
        <a:p>
          <a:endParaRPr lang="en-US"/>
        </a:p>
      </dgm:t>
    </dgm:pt>
    <dgm:pt modelId="{E8DB44B2-56AD-47CE-ACA3-DF7E189CDAF7}" type="parTrans" cxnId="{6C784F00-0859-431F-B687-869AE1B28E07}">
      <dgm:prSet/>
      <dgm:spPr/>
      <dgm:t>
        <a:bodyPr/>
        <a:lstStyle/>
        <a:p>
          <a:endParaRPr lang="en-US"/>
        </a:p>
      </dgm:t>
    </dgm:pt>
    <dgm:pt modelId="{DCD199B0-4A81-4CCD-88DB-DC3628119DBB}" type="sibTrans" cxnId="{6C784F00-0859-431F-B687-869AE1B28E07}">
      <dgm:prSet/>
      <dgm:spPr/>
      <dgm:t>
        <a:bodyPr/>
        <a:lstStyle/>
        <a:p>
          <a:endParaRPr lang="en-US"/>
        </a:p>
      </dgm:t>
    </dgm:pt>
    <dgm:pt modelId="{46C16140-5A97-41DE-A3B7-52B9C14DF25A}">
      <dgm:prSet phldrT="[Text]" phldr="1"/>
      <dgm:spPr/>
      <dgm:t>
        <a:bodyPr/>
        <a:lstStyle/>
        <a:p>
          <a:endParaRPr lang="en-US" dirty="0"/>
        </a:p>
      </dgm:t>
    </dgm:pt>
    <dgm:pt modelId="{B56FC39F-E8A1-4D21-9B5E-64E50ADE0DEE}" type="parTrans" cxnId="{5E48B504-1F50-407A-ABAA-DA67C36A31AE}">
      <dgm:prSet/>
      <dgm:spPr/>
      <dgm:t>
        <a:bodyPr/>
        <a:lstStyle/>
        <a:p>
          <a:endParaRPr lang="en-US"/>
        </a:p>
      </dgm:t>
    </dgm:pt>
    <dgm:pt modelId="{B83E3972-E79B-4C40-8DF0-43FECB1A4944}" type="sibTrans" cxnId="{5E48B504-1F50-407A-ABAA-DA67C36A31AE}">
      <dgm:prSet/>
      <dgm:spPr/>
      <dgm:t>
        <a:bodyPr/>
        <a:lstStyle/>
        <a:p>
          <a:endParaRPr lang="en-US"/>
        </a:p>
      </dgm:t>
    </dgm:pt>
    <dgm:pt modelId="{CFD07C79-102C-47C3-A022-BB456F06122C}">
      <dgm:prSet phldrT="[Text]" phldr="1"/>
      <dgm:spPr/>
      <dgm:t>
        <a:bodyPr/>
        <a:lstStyle/>
        <a:p>
          <a:endParaRPr lang="en-US"/>
        </a:p>
      </dgm:t>
    </dgm:pt>
    <dgm:pt modelId="{AA2720C6-C25E-4F9F-BB0E-ADFE9A7A7E7E}" type="parTrans" cxnId="{18446EBC-60E4-42E2-87F0-FCD3E46DF65A}">
      <dgm:prSet/>
      <dgm:spPr/>
      <dgm:t>
        <a:bodyPr/>
        <a:lstStyle/>
        <a:p>
          <a:endParaRPr lang="en-US"/>
        </a:p>
      </dgm:t>
    </dgm:pt>
    <dgm:pt modelId="{66D3F51E-7124-4A80-B6D3-2E1018D5671F}" type="sibTrans" cxnId="{18446EBC-60E4-42E2-87F0-FCD3E46DF65A}">
      <dgm:prSet/>
      <dgm:spPr/>
      <dgm:t>
        <a:bodyPr/>
        <a:lstStyle/>
        <a:p>
          <a:endParaRPr lang="en-US"/>
        </a:p>
      </dgm:t>
    </dgm:pt>
    <dgm:pt modelId="{3BA46BE3-2F48-4D16-8D13-14D7E43DEF99}">
      <dgm:prSet phldrT="[Text]" phldr="1"/>
      <dgm:spPr/>
      <dgm:t>
        <a:bodyPr/>
        <a:lstStyle/>
        <a:p>
          <a:endParaRPr lang="en-US"/>
        </a:p>
      </dgm:t>
    </dgm:pt>
    <dgm:pt modelId="{34D10787-60D9-4030-8A1E-50B9B69CB8A3}" type="parTrans" cxnId="{5D12E59A-44AC-4D93-8623-F2FB9E92D816}">
      <dgm:prSet/>
      <dgm:spPr/>
      <dgm:t>
        <a:bodyPr/>
        <a:lstStyle/>
        <a:p>
          <a:endParaRPr lang="en-US"/>
        </a:p>
      </dgm:t>
    </dgm:pt>
    <dgm:pt modelId="{1E2D69CE-A83C-44E6-B791-7E609A62DD7D}" type="sibTrans" cxnId="{5D12E59A-44AC-4D93-8623-F2FB9E92D816}">
      <dgm:prSet/>
      <dgm:spPr/>
      <dgm:t>
        <a:bodyPr/>
        <a:lstStyle/>
        <a:p>
          <a:endParaRPr lang="en-US"/>
        </a:p>
      </dgm:t>
    </dgm:pt>
    <dgm:pt modelId="{F5D5CE19-2AFC-4025-8E4C-32CA3BBAE515}" type="pres">
      <dgm:prSet presAssocID="{BC305AC4-D76A-4A6F-87EC-2DAEAA09407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A49E92-5FD3-464F-972A-0853E06BEBC2}" type="pres">
      <dgm:prSet presAssocID="{CF9B2305-AC3F-434C-80E7-4F779074D6C8}" presName="centerShape" presStyleLbl="node0" presStyleIdx="0" presStyleCnt="1"/>
      <dgm:spPr/>
      <dgm:t>
        <a:bodyPr/>
        <a:lstStyle/>
        <a:p>
          <a:endParaRPr lang="en-US"/>
        </a:p>
      </dgm:t>
    </dgm:pt>
    <dgm:pt modelId="{CC2E8A99-759B-4849-9662-8216E5F2609F}" type="pres">
      <dgm:prSet presAssocID="{E8DB44B2-56AD-47CE-ACA3-DF7E189CDAF7}" presName="Name9" presStyleLbl="parChTrans1D2" presStyleIdx="0" presStyleCnt="4"/>
      <dgm:spPr/>
      <dgm:t>
        <a:bodyPr/>
        <a:lstStyle/>
        <a:p>
          <a:endParaRPr lang="en-US"/>
        </a:p>
      </dgm:t>
    </dgm:pt>
    <dgm:pt modelId="{E770AFD2-0688-4D1F-81BC-752CA52993C5}" type="pres">
      <dgm:prSet presAssocID="{E8DB44B2-56AD-47CE-ACA3-DF7E189CDAF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C41F318C-073E-4570-AF86-BA4CE3C459A0}" type="pres">
      <dgm:prSet presAssocID="{277C739E-77E5-494A-90C2-4C1B7CF335B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6F6500-077E-40E0-A266-BF257F62E6A5}" type="pres">
      <dgm:prSet presAssocID="{B56FC39F-E8A1-4D21-9B5E-64E50ADE0DEE}" presName="Name9" presStyleLbl="parChTrans1D2" presStyleIdx="1" presStyleCnt="4"/>
      <dgm:spPr/>
      <dgm:t>
        <a:bodyPr/>
        <a:lstStyle/>
        <a:p>
          <a:endParaRPr lang="en-US"/>
        </a:p>
      </dgm:t>
    </dgm:pt>
    <dgm:pt modelId="{D609FB51-92DC-4B0F-8655-6A1AE823BE2E}" type="pres">
      <dgm:prSet presAssocID="{B56FC39F-E8A1-4D21-9B5E-64E50ADE0DEE}" presName="connTx" presStyleLbl="parChTrans1D2" presStyleIdx="1" presStyleCnt="4"/>
      <dgm:spPr/>
      <dgm:t>
        <a:bodyPr/>
        <a:lstStyle/>
        <a:p>
          <a:endParaRPr lang="en-US"/>
        </a:p>
      </dgm:t>
    </dgm:pt>
    <dgm:pt modelId="{C751F708-77FA-4D11-A546-47785A89C959}" type="pres">
      <dgm:prSet presAssocID="{46C16140-5A97-41DE-A3B7-52B9C14DF25A}" presName="node" presStyleLbl="node1" presStyleIdx="1" presStyleCnt="4" custRadScaleRad="99026" custRadScaleInc="12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020A42-B91C-4A4A-9EF4-ABB5A677D37F}" type="pres">
      <dgm:prSet presAssocID="{AA2720C6-C25E-4F9F-BB0E-ADFE9A7A7E7E}" presName="Name9" presStyleLbl="parChTrans1D2" presStyleIdx="2" presStyleCnt="4"/>
      <dgm:spPr/>
      <dgm:t>
        <a:bodyPr/>
        <a:lstStyle/>
        <a:p>
          <a:endParaRPr lang="en-US"/>
        </a:p>
      </dgm:t>
    </dgm:pt>
    <dgm:pt modelId="{656A2083-4633-4FF7-82A3-71026BC71A8C}" type="pres">
      <dgm:prSet presAssocID="{AA2720C6-C25E-4F9F-BB0E-ADFE9A7A7E7E}" presName="connTx" presStyleLbl="parChTrans1D2" presStyleIdx="2" presStyleCnt="4"/>
      <dgm:spPr/>
      <dgm:t>
        <a:bodyPr/>
        <a:lstStyle/>
        <a:p>
          <a:endParaRPr lang="en-US"/>
        </a:p>
      </dgm:t>
    </dgm:pt>
    <dgm:pt modelId="{234BE4B6-9F0D-4E41-A506-F9F04245DFCE}" type="pres">
      <dgm:prSet presAssocID="{CFD07C79-102C-47C3-A022-BB456F06122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20F3C-EB03-4A24-9A58-EBA2D7C53A09}" type="pres">
      <dgm:prSet presAssocID="{34D10787-60D9-4030-8A1E-50B9B69CB8A3}" presName="Name9" presStyleLbl="parChTrans1D2" presStyleIdx="3" presStyleCnt="4"/>
      <dgm:spPr/>
      <dgm:t>
        <a:bodyPr/>
        <a:lstStyle/>
        <a:p>
          <a:endParaRPr lang="en-US"/>
        </a:p>
      </dgm:t>
    </dgm:pt>
    <dgm:pt modelId="{22AF5C19-21FD-4DA5-A74D-B75FF0EB7DD9}" type="pres">
      <dgm:prSet presAssocID="{34D10787-60D9-4030-8A1E-50B9B69CB8A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C96845A8-713D-4A40-892F-B6A030657D31}" type="pres">
      <dgm:prSet presAssocID="{3BA46BE3-2F48-4D16-8D13-14D7E43DEF9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603F41-D6C5-4F81-A963-AD691C1AE832}" srcId="{BC305AC4-D76A-4A6F-87EC-2DAEAA094077}" destId="{CF9B2305-AC3F-434C-80E7-4F779074D6C8}" srcOrd="0" destOrd="0" parTransId="{B791233B-FF57-42BA-A854-6E66B4F2D48D}" sibTransId="{9D5049D3-B21E-4AEE-A9F0-AF9617ACA331}"/>
    <dgm:cxn modelId="{CAD0C43D-F90C-4278-BC4D-D2C7656D44FD}" type="presOf" srcId="{34D10787-60D9-4030-8A1E-50B9B69CB8A3}" destId="{DF420F3C-EB03-4A24-9A58-EBA2D7C53A09}" srcOrd="0" destOrd="0" presId="urn:microsoft.com/office/officeart/2005/8/layout/radial1"/>
    <dgm:cxn modelId="{6F2E65B2-37FE-4675-9AC3-7946F33B8A6F}" type="presOf" srcId="{AA2720C6-C25E-4F9F-BB0E-ADFE9A7A7E7E}" destId="{A5020A42-B91C-4A4A-9EF4-ABB5A677D37F}" srcOrd="0" destOrd="0" presId="urn:microsoft.com/office/officeart/2005/8/layout/radial1"/>
    <dgm:cxn modelId="{18446EBC-60E4-42E2-87F0-FCD3E46DF65A}" srcId="{CF9B2305-AC3F-434C-80E7-4F779074D6C8}" destId="{CFD07C79-102C-47C3-A022-BB456F06122C}" srcOrd="2" destOrd="0" parTransId="{AA2720C6-C25E-4F9F-BB0E-ADFE9A7A7E7E}" sibTransId="{66D3F51E-7124-4A80-B6D3-2E1018D5671F}"/>
    <dgm:cxn modelId="{C70E1A59-ABAA-4CF1-A421-AF07871FC87C}" type="presOf" srcId="{B56FC39F-E8A1-4D21-9B5E-64E50ADE0DEE}" destId="{D609FB51-92DC-4B0F-8655-6A1AE823BE2E}" srcOrd="1" destOrd="0" presId="urn:microsoft.com/office/officeart/2005/8/layout/radial1"/>
    <dgm:cxn modelId="{DB3F185E-B602-400C-80EE-303DFEABB8DF}" type="presOf" srcId="{CFD07C79-102C-47C3-A022-BB456F06122C}" destId="{234BE4B6-9F0D-4E41-A506-F9F04245DFCE}" srcOrd="0" destOrd="0" presId="urn:microsoft.com/office/officeart/2005/8/layout/radial1"/>
    <dgm:cxn modelId="{5D12E59A-44AC-4D93-8623-F2FB9E92D816}" srcId="{CF9B2305-AC3F-434C-80E7-4F779074D6C8}" destId="{3BA46BE3-2F48-4D16-8D13-14D7E43DEF99}" srcOrd="3" destOrd="0" parTransId="{34D10787-60D9-4030-8A1E-50B9B69CB8A3}" sibTransId="{1E2D69CE-A83C-44E6-B791-7E609A62DD7D}"/>
    <dgm:cxn modelId="{6C784F00-0859-431F-B687-869AE1B28E07}" srcId="{CF9B2305-AC3F-434C-80E7-4F779074D6C8}" destId="{277C739E-77E5-494A-90C2-4C1B7CF335B3}" srcOrd="0" destOrd="0" parTransId="{E8DB44B2-56AD-47CE-ACA3-DF7E189CDAF7}" sibTransId="{DCD199B0-4A81-4CCD-88DB-DC3628119DBB}"/>
    <dgm:cxn modelId="{06F0DFF4-DF85-4B09-9FA8-489E0BD7B110}" type="presOf" srcId="{E8DB44B2-56AD-47CE-ACA3-DF7E189CDAF7}" destId="{E770AFD2-0688-4D1F-81BC-752CA52993C5}" srcOrd="1" destOrd="0" presId="urn:microsoft.com/office/officeart/2005/8/layout/radial1"/>
    <dgm:cxn modelId="{B43155BE-1D8B-4D15-8B8B-3C7C4150E92F}" type="presOf" srcId="{AA2720C6-C25E-4F9F-BB0E-ADFE9A7A7E7E}" destId="{656A2083-4633-4FF7-82A3-71026BC71A8C}" srcOrd="1" destOrd="0" presId="urn:microsoft.com/office/officeart/2005/8/layout/radial1"/>
    <dgm:cxn modelId="{9D3F4057-20D1-442B-884C-7A746A18DE56}" type="presOf" srcId="{E8DB44B2-56AD-47CE-ACA3-DF7E189CDAF7}" destId="{CC2E8A99-759B-4849-9662-8216E5F2609F}" srcOrd="0" destOrd="0" presId="urn:microsoft.com/office/officeart/2005/8/layout/radial1"/>
    <dgm:cxn modelId="{468542C1-75C2-48E6-8446-6BB16FE1A2F5}" type="presOf" srcId="{277C739E-77E5-494A-90C2-4C1B7CF335B3}" destId="{C41F318C-073E-4570-AF86-BA4CE3C459A0}" srcOrd="0" destOrd="0" presId="urn:microsoft.com/office/officeart/2005/8/layout/radial1"/>
    <dgm:cxn modelId="{FDADE5BD-437E-462A-87C3-7E4074BF648E}" type="presOf" srcId="{BC305AC4-D76A-4A6F-87EC-2DAEAA094077}" destId="{F5D5CE19-2AFC-4025-8E4C-32CA3BBAE515}" srcOrd="0" destOrd="0" presId="urn:microsoft.com/office/officeart/2005/8/layout/radial1"/>
    <dgm:cxn modelId="{202CBDEA-2B92-4F1A-BE51-2F5FA60F6C55}" type="presOf" srcId="{46C16140-5A97-41DE-A3B7-52B9C14DF25A}" destId="{C751F708-77FA-4D11-A546-47785A89C959}" srcOrd="0" destOrd="0" presId="urn:microsoft.com/office/officeart/2005/8/layout/radial1"/>
    <dgm:cxn modelId="{A9AD6148-7F38-41C3-A1A7-F32828B7037D}" type="presOf" srcId="{CF9B2305-AC3F-434C-80E7-4F779074D6C8}" destId="{DCA49E92-5FD3-464F-972A-0853E06BEBC2}" srcOrd="0" destOrd="0" presId="urn:microsoft.com/office/officeart/2005/8/layout/radial1"/>
    <dgm:cxn modelId="{993184D2-AA15-43A9-A256-5C9F5B6FBB36}" type="presOf" srcId="{3BA46BE3-2F48-4D16-8D13-14D7E43DEF99}" destId="{C96845A8-713D-4A40-892F-B6A030657D31}" srcOrd="0" destOrd="0" presId="urn:microsoft.com/office/officeart/2005/8/layout/radial1"/>
    <dgm:cxn modelId="{5E48B504-1F50-407A-ABAA-DA67C36A31AE}" srcId="{CF9B2305-AC3F-434C-80E7-4F779074D6C8}" destId="{46C16140-5A97-41DE-A3B7-52B9C14DF25A}" srcOrd="1" destOrd="0" parTransId="{B56FC39F-E8A1-4D21-9B5E-64E50ADE0DEE}" sibTransId="{B83E3972-E79B-4C40-8DF0-43FECB1A4944}"/>
    <dgm:cxn modelId="{476A54B2-FD27-4D4D-B689-0C0FB2F09236}" type="presOf" srcId="{34D10787-60D9-4030-8A1E-50B9B69CB8A3}" destId="{22AF5C19-21FD-4DA5-A74D-B75FF0EB7DD9}" srcOrd="1" destOrd="0" presId="urn:microsoft.com/office/officeart/2005/8/layout/radial1"/>
    <dgm:cxn modelId="{661BE606-E87C-4126-A02C-591AC86DAA43}" type="presOf" srcId="{B56FC39F-E8A1-4D21-9B5E-64E50ADE0DEE}" destId="{616F6500-077E-40E0-A266-BF257F62E6A5}" srcOrd="0" destOrd="0" presId="urn:microsoft.com/office/officeart/2005/8/layout/radial1"/>
    <dgm:cxn modelId="{FE3511F9-4D09-4A52-9A5A-469DC2EED9BB}" type="presParOf" srcId="{F5D5CE19-2AFC-4025-8E4C-32CA3BBAE515}" destId="{DCA49E92-5FD3-464F-972A-0853E06BEBC2}" srcOrd="0" destOrd="0" presId="urn:microsoft.com/office/officeart/2005/8/layout/radial1"/>
    <dgm:cxn modelId="{CD781DDD-4ABD-44CA-8AE5-FCFEFFE2FEBF}" type="presParOf" srcId="{F5D5CE19-2AFC-4025-8E4C-32CA3BBAE515}" destId="{CC2E8A99-759B-4849-9662-8216E5F2609F}" srcOrd="1" destOrd="0" presId="urn:microsoft.com/office/officeart/2005/8/layout/radial1"/>
    <dgm:cxn modelId="{C3775255-BE92-4202-8D60-30CB8564AAAC}" type="presParOf" srcId="{CC2E8A99-759B-4849-9662-8216E5F2609F}" destId="{E770AFD2-0688-4D1F-81BC-752CA52993C5}" srcOrd="0" destOrd="0" presId="urn:microsoft.com/office/officeart/2005/8/layout/radial1"/>
    <dgm:cxn modelId="{518D04F3-F95D-4960-83A7-AA7DBAD13C5C}" type="presParOf" srcId="{F5D5CE19-2AFC-4025-8E4C-32CA3BBAE515}" destId="{C41F318C-073E-4570-AF86-BA4CE3C459A0}" srcOrd="2" destOrd="0" presId="urn:microsoft.com/office/officeart/2005/8/layout/radial1"/>
    <dgm:cxn modelId="{2D7E0B9F-767F-46F9-8119-C6CD847D5D76}" type="presParOf" srcId="{F5D5CE19-2AFC-4025-8E4C-32CA3BBAE515}" destId="{616F6500-077E-40E0-A266-BF257F62E6A5}" srcOrd="3" destOrd="0" presId="urn:microsoft.com/office/officeart/2005/8/layout/radial1"/>
    <dgm:cxn modelId="{0ADC6F4B-2BC7-4CF7-B8BE-AE1974D5B1F5}" type="presParOf" srcId="{616F6500-077E-40E0-A266-BF257F62E6A5}" destId="{D609FB51-92DC-4B0F-8655-6A1AE823BE2E}" srcOrd="0" destOrd="0" presId="urn:microsoft.com/office/officeart/2005/8/layout/radial1"/>
    <dgm:cxn modelId="{33C77C5A-2E04-4A05-B097-2884942B40A8}" type="presParOf" srcId="{F5D5CE19-2AFC-4025-8E4C-32CA3BBAE515}" destId="{C751F708-77FA-4D11-A546-47785A89C959}" srcOrd="4" destOrd="0" presId="urn:microsoft.com/office/officeart/2005/8/layout/radial1"/>
    <dgm:cxn modelId="{9A0D88A2-D73A-4CEC-8E31-7810F9329043}" type="presParOf" srcId="{F5D5CE19-2AFC-4025-8E4C-32CA3BBAE515}" destId="{A5020A42-B91C-4A4A-9EF4-ABB5A677D37F}" srcOrd="5" destOrd="0" presId="urn:microsoft.com/office/officeart/2005/8/layout/radial1"/>
    <dgm:cxn modelId="{D2C14745-866D-4356-A495-987EBCE611EE}" type="presParOf" srcId="{A5020A42-B91C-4A4A-9EF4-ABB5A677D37F}" destId="{656A2083-4633-4FF7-82A3-71026BC71A8C}" srcOrd="0" destOrd="0" presId="urn:microsoft.com/office/officeart/2005/8/layout/radial1"/>
    <dgm:cxn modelId="{D8022617-62EE-4773-9298-5D2D36F61C62}" type="presParOf" srcId="{F5D5CE19-2AFC-4025-8E4C-32CA3BBAE515}" destId="{234BE4B6-9F0D-4E41-A506-F9F04245DFCE}" srcOrd="6" destOrd="0" presId="urn:microsoft.com/office/officeart/2005/8/layout/radial1"/>
    <dgm:cxn modelId="{B73CE7F9-706C-47C3-833F-66C8EDBD7E67}" type="presParOf" srcId="{F5D5CE19-2AFC-4025-8E4C-32CA3BBAE515}" destId="{DF420F3C-EB03-4A24-9A58-EBA2D7C53A09}" srcOrd="7" destOrd="0" presId="urn:microsoft.com/office/officeart/2005/8/layout/radial1"/>
    <dgm:cxn modelId="{7704D59F-5C9A-4624-ABEA-9C2E7F1DDF95}" type="presParOf" srcId="{DF420F3C-EB03-4A24-9A58-EBA2D7C53A09}" destId="{22AF5C19-21FD-4DA5-A74D-B75FF0EB7DD9}" srcOrd="0" destOrd="0" presId="urn:microsoft.com/office/officeart/2005/8/layout/radial1"/>
    <dgm:cxn modelId="{82C85A32-21D5-4453-A19B-C1A25EA67CE1}" type="presParOf" srcId="{F5D5CE19-2AFC-4025-8E4C-32CA3BBAE515}" destId="{C96845A8-713D-4A40-892F-B6A030657D3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D582D6-92A3-4FBD-A669-FBF7B34BBF8D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BC19EA4-2FB9-4EBD-8E41-75663446ECA0}">
      <dgm:prSet phldrT="[Text]"/>
      <dgm:spPr/>
      <dgm:t>
        <a:bodyPr/>
        <a:lstStyle/>
        <a:p>
          <a:r>
            <a:rPr lang="bn-BD" dirty="0" smtClean="0"/>
            <a:t>১০</a:t>
          </a:r>
          <a:endParaRPr lang="en-US" dirty="0"/>
        </a:p>
      </dgm:t>
    </dgm:pt>
    <dgm:pt modelId="{03FB013F-BA66-40D5-ACAB-031F1E071919}" type="parTrans" cxnId="{A65F7310-9EC6-487B-8778-B423D617CCF8}">
      <dgm:prSet/>
      <dgm:spPr/>
      <dgm:t>
        <a:bodyPr/>
        <a:lstStyle/>
        <a:p>
          <a:endParaRPr lang="en-US"/>
        </a:p>
      </dgm:t>
    </dgm:pt>
    <dgm:pt modelId="{7602B787-6FEE-427B-8DEE-2571FE5EECBA}" type="sibTrans" cxnId="{A65F7310-9EC6-487B-8778-B423D617CCF8}">
      <dgm:prSet/>
      <dgm:spPr/>
      <dgm:t>
        <a:bodyPr/>
        <a:lstStyle/>
        <a:p>
          <a:endParaRPr lang="en-US"/>
        </a:p>
      </dgm:t>
    </dgm:pt>
    <dgm:pt modelId="{1C5CA956-BF3D-48C2-89DA-DD8DE3AD4843}">
      <dgm:prSet phldrT="[Text]" phldr="1"/>
      <dgm:spPr/>
      <dgm:t>
        <a:bodyPr/>
        <a:lstStyle/>
        <a:p>
          <a:endParaRPr lang="en-US" dirty="0"/>
        </a:p>
      </dgm:t>
    </dgm:pt>
    <dgm:pt modelId="{22F41DE0-7053-45C7-914B-0859908127DB}" type="parTrans" cxnId="{26044AE7-BC62-4C1A-AF13-4FC411BFED49}">
      <dgm:prSet/>
      <dgm:spPr/>
      <dgm:t>
        <a:bodyPr/>
        <a:lstStyle/>
        <a:p>
          <a:endParaRPr lang="en-US"/>
        </a:p>
      </dgm:t>
    </dgm:pt>
    <dgm:pt modelId="{CCAD2007-7BBA-4A07-83BD-702689D18D0F}" type="sibTrans" cxnId="{26044AE7-BC62-4C1A-AF13-4FC411BFED49}">
      <dgm:prSet/>
      <dgm:spPr/>
      <dgm:t>
        <a:bodyPr/>
        <a:lstStyle/>
        <a:p>
          <a:endParaRPr lang="en-US"/>
        </a:p>
      </dgm:t>
    </dgm:pt>
    <dgm:pt modelId="{2689209C-49DF-4600-A7D3-7CB07F713FF9}">
      <dgm:prSet phldrT="[Text]" phldr="1"/>
      <dgm:spPr/>
      <dgm:t>
        <a:bodyPr/>
        <a:lstStyle/>
        <a:p>
          <a:endParaRPr lang="en-US" dirty="0"/>
        </a:p>
      </dgm:t>
    </dgm:pt>
    <dgm:pt modelId="{0504CF52-907A-4AD3-8FAE-BB2C74B77B3B}" type="parTrans" cxnId="{83E5496F-3528-4D84-86F8-C079DC4501B5}">
      <dgm:prSet/>
      <dgm:spPr/>
      <dgm:t>
        <a:bodyPr/>
        <a:lstStyle/>
        <a:p>
          <a:endParaRPr lang="en-US"/>
        </a:p>
      </dgm:t>
    </dgm:pt>
    <dgm:pt modelId="{293C57CA-C958-4406-8E65-7A6D93F1E077}" type="sibTrans" cxnId="{83E5496F-3528-4D84-86F8-C079DC4501B5}">
      <dgm:prSet/>
      <dgm:spPr/>
      <dgm:t>
        <a:bodyPr/>
        <a:lstStyle/>
        <a:p>
          <a:endParaRPr lang="en-US"/>
        </a:p>
      </dgm:t>
    </dgm:pt>
    <dgm:pt modelId="{F1A5E021-CAE7-43E5-ADF3-4F2B03991470}">
      <dgm:prSet phldrT="[Text]" phldr="1"/>
      <dgm:spPr/>
      <dgm:t>
        <a:bodyPr/>
        <a:lstStyle/>
        <a:p>
          <a:endParaRPr lang="en-US" dirty="0"/>
        </a:p>
      </dgm:t>
    </dgm:pt>
    <dgm:pt modelId="{7DBE0347-F581-4477-A620-F6A97AB98507}" type="parTrans" cxnId="{99EA333D-C561-4902-8AD1-381ACCDD4D92}">
      <dgm:prSet/>
      <dgm:spPr/>
      <dgm:t>
        <a:bodyPr/>
        <a:lstStyle/>
        <a:p>
          <a:endParaRPr lang="en-US"/>
        </a:p>
      </dgm:t>
    </dgm:pt>
    <dgm:pt modelId="{CF4B260F-1794-4744-AA8E-4C25D150353F}" type="sibTrans" cxnId="{99EA333D-C561-4902-8AD1-381ACCDD4D92}">
      <dgm:prSet/>
      <dgm:spPr/>
      <dgm:t>
        <a:bodyPr/>
        <a:lstStyle/>
        <a:p>
          <a:endParaRPr lang="en-US"/>
        </a:p>
      </dgm:t>
    </dgm:pt>
    <dgm:pt modelId="{58B10E1F-2FD6-4C31-8C8F-6CE241A58A70}">
      <dgm:prSet phldrT="[Text]" phldr="1"/>
      <dgm:spPr/>
      <dgm:t>
        <a:bodyPr/>
        <a:lstStyle/>
        <a:p>
          <a:endParaRPr lang="en-US" dirty="0"/>
        </a:p>
      </dgm:t>
    </dgm:pt>
    <dgm:pt modelId="{85F6B2F3-C9A7-46BA-91D4-594AFD754C4C}" type="parTrans" cxnId="{FE4C1E96-A9D7-452F-B3EA-9A4A46BD87F8}">
      <dgm:prSet/>
      <dgm:spPr/>
      <dgm:t>
        <a:bodyPr/>
        <a:lstStyle/>
        <a:p>
          <a:endParaRPr lang="en-US"/>
        </a:p>
      </dgm:t>
    </dgm:pt>
    <dgm:pt modelId="{8350E212-5938-4C98-8848-2037B2EB4751}" type="sibTrans" cxnId="{FE4C1E96-A9D7-452F-B3EA-9A4A46BD87F8}">
      <dgm:prSet/>
      <dgm:spPr/>
      <dgm:t>
        <a:bodyPr/>
        <a:lstStyle/>
        <a:p>
          <a:endParaRPr lang="en-US"/>
        </a:p>
      </dgm:t>
    </dgm:pt>
    <dgm:pt modelId="{1F11AE73-6BA4-4679-9537-8396A7B31EDE}" type="pres">
      <dgm:prSet presAssocID="{0AD582D6-92A3-4FBD-A669-FBF7B34BBF8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D20DF9-62B7-4755-BDCD-D8CBEC70A799}" type="pres">
      <dgm:prSet presAssocID="{CBC19EA4-2FB9-4EBD-8E41-75663446ECA0}" presName="centerShape" presStyleLbl="node0" presStyleIdx="0" presStyleCnt="1"/>
      <dgm:spPr/>
      <dgm:t>
        <a:bodyPr/>
        <a:lstStyle/>
        <a:p>
          <a:endParaRPr lang="en-US"/>
        </a:p>
      </dgm:t>
    </dgm:pt>
    <dgm:pt modelId="{33806D24-2D06-4AC2-8C59-63D85FB896BB}" type="pres">
      <dgm:prSet presAssocID="{22F41DE0-7053-45C7-914B-0859908127DB}" presName="Name9" presStyleLbl="parChTrans1D2" presStyleIdx="0" presStyleCnt="4"/>
      <dgm:spPr/>
      <dgm:t>
        <a:bodyPr/>
        <a:lstStyle/>
        <a:p>
          <a:endParaRPr lang="en-US"/>
        </a:p>
      </dgm:t>
    </dgm:pt>
    <dgm:pt modelId="{D638233C-FCFA-401F-BF1C-C5AE0AB8B493}" type="pres">
      <dgm:prSet presAssocID="{22F41DE0-7053-45C7-914B-0859908127DB}" presName="connTx" presStyleLbl="parChTrans1D2" presStyleIdx="0" presStyleCnt="4"/>
      <dgm:spPr/>
      <dgm:t>
        <a:bodyPr/>
        <a:lstStyle/>
        <a:p>
          <a:endParaRPr lang="en-US"/>
        </a:p>
      </dgm:t>
    </dgm:pt>
    <dgm:pt modelId="{1D2B22E4-354E-4AB5-8C68-BF8FDDCCFE4F}" type="pres">
      <dgm:prSet presAssocID="{1C5CA956-BF3D-48C2-89DA-DD8DE3AD484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5E6C1-ACB7-4D44-8105-F7945214BDF6}" type="pres">
      <dgm:prSet presAssocID="{0504CF52-907A-4AD3-8FAE-BB2C74B77B3B}" presName="Name9" presStyleLbl="parChTrans1D2" presStyleIdx="1" presStyleCnt="4"/>
      <dgm:spPr/>
      <dgm:t>
        <a:bodyPr/>
        <a:lstStyle/>
        <a:p>
          <a:endParaRPr lang="en-US"/>
        </a:p>
      </dgm:t>
    </dgm:pt>
    <dgm:pt modelId="{059BAA6E-A7B3-4C47-ADAB-3059BE33B878}" type="pres">
      <dgm:prSet presAssocID="{0504CF52-907A-4AD3-8FAE-BB2C74B77B3B}" presName="connTx" presStyleLbl="parChTrans1D2" presStyleIdx="1" presStyleCnt="4"/>
      <dgm:spPr/>
      <dgm:t>
        <a:bodyPr/>
        <a:lstStyle/>
        <a:p>
          <a:endParaRPr lang="en-US"/>
        </a:p>
      </dgm:t>
    </dgm:pt>
    <dgm:pt modelId="{E904FC35-0315-4008-AED5-9BDEF120F0F4}" type="pres">
      <dgm:prSet presAssocID="{2689209C-49DF-4600-A7D3-7CB07F713FF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E00B2-8CA1-42AC-A8CA-5B443EDE3329}" type="pres">
      <dgm:prSet presAssocID="{7DBE0347-F581-4477-A620-F6A97AB98507}" presName="Name9" presStyleLbl="parChTrans1D2" presStyleIdx="2" presStyleCnt="4"/>
      <dgm:spPr/>
      <dgm:t>
        <a:bodyPr/>
        <a:lstStyle/>
        <a:p>
          <a:endParaRPr lang="en-US"/>
        </a:p>
      </dgm:t>
    </dgm:pt>
    <dgm:pt modelId="{7DEA1F9F-0AD9-4F33-9E9D-ADD7724C5D13}" type="pres">
      <dgm:prSet presAssocID="{7DBE0347-F581-4477-A620-F6A97AB9850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354E0FC-11D0-41C5-A3A0-96E8B0292157}" type="pres">
      <dgm:prSet presAssocID="{F1A5E021-CAE7-43E5-ADF3-4F2B0399147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86DA54-35EC-461B-9D93-DCF2E5C928C3}" type="pres">
      <dgm:prSet presAssocID="{85F6B2F3-C9A7-46BA-91D4-594AFD754C4C}" presName="Name9" presStyleLbl="parChTrans1D2" presStyleIdx="3" presStyleCnt="4"/>
      <dgm:spPr/>
      <dgm:t>
        <a:bodyPr/>
        <a:lstStyle/>
        <a:p>
          <a:endParaRPr lang="en-US"/>
        </a:p>
      </dgm:t>
    </dgm:pt>
    <dgm:pt modelId="{D3B5FD0D-DF9A-48E9-B73C-8A706AC42ED8}" type="pres">
      <dgm:prSet presAssocID="{85F6B2F3-C9A7-46BA-91D4-594AFD754C4C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5649001-F55B-4A17-8987-0602D6EFD803}" type="pres">
      <dgm:prSet presAssocID="{58B10E1F-2FD6-4C31-8C8F-6CE241A58A7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9D8810-6C9D-4BAF-8AF6-C5B00CE92B39}" type="presOf" srcId="{22F41DE0-7053-45C7-914B-0859908127DB}" destId="{D638233C-FCFA-401F-BF1C-C5AE0AB8B493}" srcOrd="1" destOrd="0" presId="urn:microsoft.com/office/officeart/2005/8/layout/radial1"/>
    <dgm:cxn modelId="{83E5496F-3528-4D84-86F8-C079DC4501B5}" srcId="{CBC19EA4-2FB9-4EBD-8E41-75663446ECA0}" destId="{2689209C-49DF-4600-A7D3-7CB07F713FF9}" srcOrd="1" destOrd="0" parTransId="{0504CF52-907A-4AD3-8FAE-BB2C74B77B3B}" sibTransId="{293C57CA-C958-4406-8E65-7A6D93F1E077}"/>
    <dgm:cxn modelId="{249F44E0-D1A4-4CC8-8351-F79C50547C8A}" type="presOf" srcId="{7DBE0347-F581-4477-A620-F6A97AB98507}" destId="{7DEA1F9F-0AD9-4F33-9E9D-ADD7724C5D13}" srcOrd="1" destOrd="0" presId="urn:microsoft.com/office/officeart/2005/8/layout/radial1"/>
    <dgm:cxn modelId="{26044AE7-BC62-4C1A-AF13-4FC411BFED49}" srcId="{CBC19EA4-2FB9-4EBD-8E41-75663446ECA0}" destId="{1C5CA956-BF3D-48C2-89DA-DD8DE3AD4843}" srcOrd="0" destOrd="0" parTransId="{22F41DE0-7053-45C7-914B-0859908127DB}" sibTransId="{CCAD2007-7BBA-4A07-83BD-702689D18D0F}"/>
    <dgm:cxn modelId="{99EA333D-C561-4902-8AD1-381ACCDD4D92}" srcId="{CBC19EA4-2FB9-4EBD-8E41-75663446ECA0}" destId="{F1A5E021-CAE7-43E5-ADF3-4F2B03991470}" srcOrd="2" destOrd="0" parTransId="{7DBE0347-F581-4477-A620-F6A97AB98507}" sibTransId="{CF4B260F-1794-4744-AA8E-4C25D150353F}"/>
    <dgm:cxn modelId="{237AABC1-1726-4C91-92BA-E667C5F309D6}" type="presOf" srcId="{2689209C-49DF-4600-A7D3-7CB07F713FF9}" destId="{E904FC35-0315-4008-AED5-9BDEF120F0F4}" srcOrd="0" destOrd="0" presId="urn:microsoft.com/office/officeart/2005/8/layout/radial1"/>
    <dgm:cxn modelId="{ADEAD87B-A752-4080-B4F5-D1C9BE9B1530}" type="presOf" srcId="{85F6B2F3-C9A7-46BA-91D4-594AFD754C4C}" destId="{D3B5FD0D-DF9A-48E9-B73C-8A706AC42ED8}" srcOrd="1" destOrd="0" presId="urn:microsoft.com/office/officeart/2005/8/layout/radial1"/>
    <dgm:cxn modelId="{C15557EC-0A12-4573-9758-72510A1B76DC}" type="presOf" srcId="{CBC19EA4-2FB9-4EBD-8E41-75663446ECA0}" destId="{8FD20DF9-62B7-4755-BDCD-D8CBEC70A799}" srcOrd="0" destOrd="0" presId="urn:microsoft.com/office/officeart/2005/8/layout/radial1"/>
    <dgm:cxn modelId="{6222D034-A83F-4A20-B457-92DA834C23A7}" type="presOf" srcId="{F1A5E021-CAE7-43E5-ADF3-4F2B03991470}" destId="{B354E0FC-11D0-41C5-A3A0-96E8B0292157}" srcOrd="0" destOrd="0" presId="urn:microsoft.com/office/officeart/2005/8/layout/radial1"/>
    <dgm:cxn modelId="{06D3C027-285E-4C69-9BE5-B9492FB105AA}" type="presOf" srcId="{1C5CA956-BF3D-48C2-89DA-DD8DE3AD4843}" destId="{1D2B22E4-354E-4AB5-8C68-BF8FDDCCFE4F}" srcOrd="0" destOrd="0" presId="urn:microsoft.com/office/officeart/2005/8/layout/radial1"/>
    <dgm:cxn modelId="{1AA46F8B-1719-4871-99D0-A3343FB9D237}" type="presOf" srcId="{0504CF52-907A-4AD3-8FAE-BB2C74B77B3B}" destId="{9A55E6C1-ACB7-4D44-8105-F7945214BDF6}" srcOrd="0" destOrd="0" presId="urn:microsoft.com/office/officeart/2005/8/layout/radial1"/>
    <dgm:cxn modelId="{7B817FB9-7C85-44A8-BE2F-423EE8DF15D9}" type="presOf" srcId="{0504CF52-907A-4AD3-8FAE-BB2C74B77B3B}" destId="{059BAA6E-A7B3-4C47-ADAB-3059BE33B878}" srcOrd="1" destOrd="0" presId="urn:microsoft.com/office/officeart/2005/8/layout/radial1"/>
    <dgm:cxn modelId="{0F670E12-8BBB-401D-B4F6-446E85BD684F}" type="presOf" srcId="{85F6B2F3-C9A7-46BA-91D4-594AFD754C4C}" destId="{3486DA54-35EC-461B-9D93-DCF2E5C928C3}" srcOrd="0" destOrd="0" presId="urn:microsoft.com/office/officeart/2005/8/layout/radial1"/>
    <dgm:cxn modelId="{CBF5559E-9BD5-4B6B-9C69-29A3BA470800}" type="presOf" srcId="{7DBE0347-F581-4477-A620-F6A97AB98507}" destId="{0C0E00B2-8CA1-42AC-A8CA-5B443EDE3329}" srcOrd="0" destOrd="0" presId="urn:microsoft.com/office/officeart/2005/8/layout/radial1"/>
    <dgm:cxn modelId="{47E86282-8A0F-4D55-AE72-34B01D7BB77A}" type="presOf" srcId="{0AD582D6-92A3-4FBD-A669-FBF7B34BBF8D}" destId="{1F11AE73-6BA4-4679-9537-8396A7B31EDE}" srcOrd="0" destOrd="0" presId="urn:microsoft.com/office/officeart/2005/8/layout/radial1"/>
    <dgm:cxn modelId="{46D014C0-759D-4BEE-BCF3-CE1E7D7BC463}" type="presOf" srcId="{58B10E1F-2FD6-4C31-8C8F-6CE241A58A70}" destId="{05649001-F55B-4A17-8987-0602D6EFD803}" srcOrd="0" destOrd="0" presId="urn:microsoft.com/office/officeart/2005/8/layout/radial1"/>
    <dgm:cxn modelId="{FE4C1E96-A9D7-452F-B3EA-9A4A46BD87F8}" srcId="{CBC19EA4-2FB9-4EBD-8E41-75663446ECA0}" destId="{58B10E1F-2FD6-4C31-8C8F-6CE241A58A70}" srcOrd="3" destOrd="0" parTransId="{85F6B2F3-C9A7-46BA-91D4-594AFD754C4C}" sibTransId="{8350E212-5938-4C98-8848-2037B2EB4751}"/>
    <dgm:cxn modelId="{80C63D08-776D-4832-BF93-FAA278517BAF}" type="presOf" srcId="{22F41DE0-7053-45C7-914B-0859908127DB}" destId="{33806D24-2D06-4AC2-8C59-63D85FB896BB}" srcOrd="0" destOrd="0" presId="urn:microsoft.com/office/officeart/2005/8/layout/radial1"/>
    <dgm:cxn modelId="{A65F7310-9EC6-487B-8778-B423D617CCF8}" srcId="{0AD582D6-92A3-4FBD-A669-FBF7B34BBF8D}" destId="{CBC19EA4-2FB9-4EBD-8E41-75663446ECA0}" srcOrd="0" destOrd="0" parTransId="{03FB013F-BA66-40D5-ACAB-031F1E071919}" sibTransId="{7602B787-6FEE-427B-8DEE-2571FE5EECBA}"/>
    <dgm:cxn modelId="{8F6BB914-78D6-4052-A668-741DF7F1DAED}" type="presParOf" srcId="{1F11AE73-6BA4-4679-9537-8396A7B31EDE}" destId="{8FD20DF9-62B7-4755-BDCD-D8CBEC70A799}" srcOrd="0" destOrd="0" presId="urn:microsoft.com/office/officeart/2005/8/layout/radial1"/>
    <dgm:cxn modelId="{7FDF83C6-42A0-4296-A901-7829207A5D11}" type="presParOf" srcId="{1F11AE73-6BA4-4679-9537-8396A7B31EDE}" destId="{33806D24-2D06-4AC2-8C59-63D85FB896BB}" srcOrd="1" destOrd="0" presId="urn:microsoft.com/office/officeart/2005/8/layout/radial1"/>
    <dgm:cxn modelId="{F35FE80E-6C3E-4830-80BB-8A8BBEA0FBCD}" type="presParOf" srcId="{33806D24-2D06-4AC2-8C59-63D85FB896BB}" destId="{D638233C-FCFA-401F-BF1C-C5AE0AB8B493}" srcOrd="0" destOrd="0" presId="urn:microsoft.com/office/officeart/2005/8/layout/radial1"/>
    <dgm:cxn modelId="{7E761369-9B8F-4B77-983A-A77D3014216B}" type="presParOf" srcId="{1F11AE73-6BA4-4679-9537-8396A7B31EDE}" destId="{1D2B22E4-354E-4AB5-8C68-BF8FDDCCFE4F}" srcOrd="2" destOrd="0" presId="urn:microsoft.com/office/officeart/2005/8/layout/radial1"/>
    <dgm:cxn modelId="{239008A0-E52A-42AF-A1EB-BA3B7BF74E6A}" type="presParOf" srcId="{1F11AE73-6BA4-4679-9537-8396A7B31EDE}" destId="{9A55E6C1-ACB7-4D44-8105-F7945214BDF6}" srcOrd="3" destOrd="0" presId="urn:microsoft.com/office/officeart/2005/8/layout/radial1"/>
    <dgm:cxn modelId="{68358C89-CD83-4D64-B34D-1EB2E1559336}" type="presParOf" srcId="{9A55E6C1-ACB7-4D44-8105-F7945214BDF6}" destId="{059BAA6E-A7B3-4C47-ADAB-3059BE33B878}" srcOrd="0" destOrd="0" presId="urn:microsoft.com/office/officeart/2005/8/layout/radial1"/>
    <dgm:cxn modelId="{E8FCF7DE-23EB-4B06-B3A1-7C318AD8056C}" type="presParOf" srcId="{1F11AE73-6BA4-4679-9537-8396A7B31EDE}" destId="{E904FC35-0315-4008-AED5-9BDEF120F0F4}" srcOrd="4" destOrd="0" presId="urn:microsoft.com/office/officeart/2005/8/layout/radial1"/>
    <dgm:cxn modelId="{B0D4E641-D0C7-485B-9D28-B3848945BF73}" type="presParOf" srcId="{1F11AE73-6BA4-4679-9537-8396A7B31EDE}" destId="{0C0E00B2-8CA1-42AC-A8CA-5B443EDE3329}" srcOrd="5" destOrd="0" presId="urn:microsoft.com/office/officeart/2005/8/layout/radial1"/>
    <dgm:cxn modelId="{A8DC196B-50C3-4998-975E-2679B34EEE75}" type="presParOf" srcId="{0C0E00B2-8CA1-42AC-A8CA-5B443EDE3329}" destId="{7DEA1F9F-0AD9-4F33-9E9D-ADD7724C5D13}" srcOrd="0" destOrd="0" presId="urn:microsoft.com/office/officeart/2005/8/layout/radial1"/>
    <dgm:cxn modelId="{94E5FFDE-4162-46D5-864A-C975B39107E3}" type="presParOf" srcId="{1F11AE73-6BA4-4679-9537-8396A7B31EDE}" destId="{B354E0FC-11D0-41C5-A3A0-96E8B0292157}" srcOrd="6" destOrd="0" presId="urn:microsoft.com/office/officeart/2005/8/layout/radial1"/>
    <dgm:cxn modelId="{F8A503C3-3813-4359-8485-44CAB4FDF309}" type="presParOf" srcId="{1F11AE73-6BA4-4679-9537-8396A7B31EDE}" destId="{3486DA54-35EC-461B-9D93-DCF2E5C928C3}" srcOrd="7" destOrd="0" presId="urn:microsoft.com/office/officeart/2005/8/layout/radial1"/>
    <dgm:cxn modelId="{7CCFC8AB-7974-4154-A63A-FE39F09DC356}" type="presParOf" srcId="{3486DA54-35EC-461B-9D93-DCF2E5C928C3}" destId="{D3B5FD0D-DF9A-48E9-B73C-8A706AC42ED8}" srcOrd="0" destOrd="0" presId="urn:microsoft.com/office/officeart/2005/8/layout/radial1"/>
    <dgm:cxn modelId="{C396228C-843D-4137-B965-E6ABDFD3ECF4}" type="presParOf" srcId="{1F11AE73-6BA4-4679-9537-8396A7B31EDE}" destId="{05649001-F55B-4A17-8987-0602D6EFD80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4CDD7E-868D-4734-B3D3-BE2407226B9E}">
      <dsp:nvSpPr>
        <dsp:cNvPr id="0" name=""/>
        <dsp:cNvSpPr/>
      </dsp:nvSpPr>
      <dsp:spPr>
        <a:xfrm>
          <a:off x="5511105" y="4028"/>
          <a:ext cx="1169789" cy="11697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২</a:t>
          </a:r>
          <a:endParaRPr lang="en-US" sz="4600" kern="1200" dirty="0"/>
        </a:p>
      </dsp:txBody>
      <dsp:txXfrm>
        <a:off x="5682417" y="175340"/>
        <a:ext cx="827165" cy="827165"/>
      </dsp:txXfrm>
    </dsp:sp>
    <dsp:sp modelId="{0A5A37DE-7783-4B0C-8492-841017848356}">
      <dsp:nvSpPr>
        <dsp:cNvPr id="0" name=""/>
        <dsp:cNvSpPr/>
      </dsp:nvSpPr>
      <dsp:spPr>
        <a:xfrm rot="1080000">
          <a:off x="6767175" y="660010"/>
          <a:ext cx="310301" cy="394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769453" y="724588"/>
        <a:ext cx="217211" cy="236881"/>
      </dsp:txXfrm>
    </dsp:sp>
    <dsp:sp modelId="{F88CE48F-0A9E-4AFB-8F06-62481D726564}">
      <dsp:nvSpPr>
        <dsp:cNvPr id="0" name=""/>
        <dsp:cNvSpPr/>
      </dsp:nvSpPr>
      <dsp:spPr>
        <a:xfrm>
          <a:off x="7180461" y="546434"/>
          <a:ext cx="1169789" cy="11697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৩</a:t>
          </a:r>
          <a:endParaRPr lang="en-US" sz="4600" kern="1200" dirty="0"/>
        </a:p>
      </dsp:txBody>
      <dsp:txXfrm>
        <a:off x="7351773" y="717746"/>
        <a:ext cx="827165" cy="827165"/>
      </dsp:txXfrm>
    </dsp:sp>
    <dsp:sp modelId="{D9FCDC8E-F322-4B2C-BB08-FDAE8B084874}">
      <dsp:nvSpPr>
        <dsp:cNvPr id="0" name=""/>
        <dsp:cNvSpPr/>
      </dsp:nvSpPr>
      <dsp:spPr>
        <a:xfrm rot="3240000">
          <a:off x="8120902" y="1636841"/>
          <a:ext cx="310301" cy="394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8140089" y="1678146"/>
        <a:ext cx="217211" cy="236881"/>
      </dsp:txXfrm>
    </dsp:sp>
    <dsp:sp modelId="{D40AE704-8444-4048-9545-53DDB7BF65CA}">
      <dsp:nvSpPr>
        <dsp:cNvPr id="0" name=""/>
        <dsp:cNvSpPr/>
      </dsp:nvSpPr>
      <dsp:spPr>
        <a:xfrm>
          <a:off x="8212179" y="1966473"/>
          <a:ext cx="1169789" cy="11697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৪</a:t>
          </a:r>
          <a:endParaRPr lang="en-US" sz="4600" kern="1200" dirty="0"/>
        </a:p>
      </dsp:txBody>
      <dsp:txXfrm>
        <a:off x="8383491" y="2137785"/>
        <a:ext cx="827165" cy="827165"/>
      </dsp:txXfrm>
    </dsp:sp>
    <dsp:sp modelId="{08C3AD33-2419-4F18-9CDA-B7E640CA9055}">
      <dsp:nvSpPr>
        <dsp:cNvPr id="0" name=""/>
        <dsp:cNvSpPr/>
      </dsp:nvSpPr>
      <dsp:spPr>
        <a:xfrm rot="5400000">
          <a:off x="8641923" y="3222815"/>
          <a:ext cx="310301" cy="394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8688468" y="3255231"/>
        <a:ext cx="217211" cy="236881"/>
      </dsp:txXfrm>
    </dsp:sp>
    <dsp:sp modelId="{FE59B3FB-7FDE-4ED8-8237-E5E236ED846F}">
      <dsp:nvSpPr>
        <dsp:cNvPr id="0" name=""/>
        <dsp:cNvSpPr/>
      </dsp:nvSpPr>
      <dsp:spPr>
        <a:xfrm>
          <a:off x="8212179" y="3721737"/>
          <a:ext cx="1169789" cy="116978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৫</a:t>
          </a:r>
          <a:endParaRPr lang="en-US" sz="4600" kern="1200" dirty="0"/>
        </a:p>
      </dsp:txBody>
      <dsp:txXfrm>
        <a:off x="8383491" y="3893049"/>
        <a:ext cx="827165" cy="827165"/>
      </dsp:txXfrm>
    </dsp:sp>
    <dsp:sp modelId="{024DAD51-C713-4A0C-9DC8-40EA2B25EC90}">
      <dsp:nvSpPr>
        <dsp:cNvPr id="0" name=""/>
        <dsp:cNvSpPr/>
      </dsp:nvSpPr>
      <dsp:spPr>
        <a:xfrm rot="7560000">
          <a:off x="8131226" y="4812144"/>
          <a:ext cx="310301" cy="394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8205129" y="4853449"/>
        <a:ext cx="217211" cy="236881"/>
      </dsp:txXfrm>
    </dsp:sp>
    <dsp:sp modelId="{64A9428E-A84F-48DC-BF4C-62E3628EC620}">
      <dsp:nvSpPr>
        <dsp:cNvPr id="0" name=""/>
        <dsp:cNvSpPr/>
      </dsp:nvSpPr>
      <dsp:spPr>
        <a:xfrm>
          <a:off x="7180461" y="5141775"/>
          <a:ext cx="1169789" cy="116978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600" kern="1200" dirty="0" smtClean="0"/>
            <a:t>৬</a:t>
          </a:r>
          <a:endParaRPr lang="en-US" sz="4600" kern="1200" dirty="0"/>
        </a:p>
      </dsp:txBody>
      <dsp:txXfrm>
        <a:off x="7351773" y="5313087"/>
        <a:ext cx="827165" cy="827165"/>
      </dsp:txXfrm>
    </dsp:sp>
    <dsp:sp modelId="{1F247620-B5C0-4580-A76A-94340ED46319}">
      <dsp:nvSpPr>
        <dsp:cNvPr id="0" name=""/>
        <dsp:cNvSpPr/>
      </dsp:nvSpPr>
      <dsp:spPr>
        <a:xfrm rot="9720000">
          <a:off x="6783879" y="5797757"/>
          <a:ext cx="310301" cy="394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6874691" y="5862335"/>
        <a:ext cx="217211" cy="236881"/>
      </dsp:txXfrm>
    </dsp:sp>
    <dsp:sp modelId="{7F0AA318-2902-4244-9214-780CD0851E43}">
      <dsp:nvSpPr>
        <dsp:cNvPr id="0" name=""/>
        <dsp:cNvSpPr/>
      </dsp:nvSpPr>
      <dsp:spPr>
        <a:xfrm>
          <a:off x="5511105" y="5684182"/>
          <a:ext cx="1169789" cy="11697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600" kern="1200" dirty="0" smtClean="0"/>
            <a:t>৭</a:t>
          </a:r>
          <a:endParaRPr lang="en-US" sz="4600" kern="1200" dirty="0"/>
        </a:p>
      </dsp:txBody>
      <dsp:txXfrm>
        <a:off x="5682417" y="5855494"/>
        <a:ext cx="827165" cy="827165"/>
      </dsp:txXfrm>
    </dsp:sp>
    <dsp:sp modelId="{4AF3E73A-8131-47D9-A14E-FB4D7DE0ABC3}">
      <dsp:nvSpPr>
        <dsp:cNvPr id="0" name=""/>
        <dsp:cNvSpPr/>
      </dsp:nvSpPr>
      <dsp:spPr>
        <a:xfrm rot="11880000">
          <a:off x="5114524" y="5803185"/>
          <a:ext cx="310301" cy="394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5205336" y="5896529"/>
        <a:ext cx="217211" cy="236881"/>
      </dsp:txXfrm>
    </dsp:sp>
    <dsp:sp modelId="{7B7408C4-2445-49E2-A0AE-B19B7C6DBF73}">
      <dsp:nvSpPr>
        <dsp:cNvPr id="0" name=""/>
        <dsp:cNvSpPr/>
      </dsp:nvSpPr>
      <dsp:spPr>
        <a:xfrm>
          <a:off x="3841750" y="5141775"/>
          <a:ext cx="1169789" cy="11697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600" kern="1200" dirty="0" smtClean="0"/>
            <a:t>৮</a:t>
          </a:r>
          <a:endParaRPr lang="en-US" sz="4600" kern="1200" dirty="0"/>
        </a:p>
      </dsp:txBody>
      <dsp:txXfrm>
        <a:off x="4013062" y="5313087"/>
        <a:ext cx="827165" cy="827165"/>
      </dsp:txXfrm>
    </dsp:sp>
    <dsp:sp modelId="{E2622641-0CBB-4D84-8BE6-B3CEDAA78627}">
      <dsp:nvSpPr>
        <dsp:cNvPr id="0" name=""/>
        <dsp:cNvSpPr/>
      </dsp:nvSpPr>
      <dsp:spPr>
        <a:xfrm rot="14040000">
          <a:off x="3760797" y="4826354"/>
          <a:ext cx="310301" cy="394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834700" y="4942971"/>
        <a:ext cx="217211" cy="236881"/>
      </dsp:txXfrm>
    </dsp:sp>
    <dsp:sp modelId="{70C264DA-7AFA-499C-A984-8B3FE40A3FCB}">
      <dsp:nvSpPr>
        <dsp:cNvPr id="0" name=""/>
        <dsp:cNvSpPr/>
      </dsp:nvSpPr>
      <dsp:spPr>
        <a:xfrm>
          <a:off x="2810032" y="3721737"/>
          <a:ext cx="1169789" cy="11697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600" kern="1200" dirty="0" smtClean="0"/>
            <a:t>৯</a:t>
          </a:r>
          <a:endParaRPr lang="en-US" sz="4600" kern="1200" dirty="0"/>
        </a:p>
      </dsp:txBody>
      <dsp:txXfrm>
        <a:off x="2981344" y="3893049"/>
        <a:ext cx="827165" cy="827165"/>
      </dsp:txXfrm>
    </dsp:sp>
    <dsp:sp modelId="{FF580DEC-620C-4724-BE60-FDAB41DAF8A1}">
      <dsp:nvSpPr>
        <dsp:cNvPr id="0" name=""/>
        <dsp:cNvSpPr/>
      </dsp:nvSpPr>
      <dsp:spPr>
        <a:xfrm rot="16200000">
          <a:off x="3239775" y="3240380"/>
          <a:ext cx="310301" cy="394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286320" y="3365886"/>
        <a:ext cx="217211" cy="236881"/>
      </dsp:txXfrm>
    </dsp:sp>
    <dsp:sp modelId="{0A92C750-CF5B-4B51-B56B-F1D5C560CE4A}">
      <dsp:nvSpPr>
        <dsp:cNvPr id="0" name=""/>
        <dsp:cNvSpPr/>
      </dsp:nvSpPr>
      <dsp:spPr>
        <a:xfrm>
          <a:off x="2810032" y="1966473"/>
          <a:ext cx="1169789" cy="116978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600" kern="1200" dirty="0" smtClean="0"/>
            <a:t>১০</a:t>
          </a:r>
          <a:endParaRPr lang="en-US" sz="4600" kern="1200" dirty="0"/>
        </a:p>
      </dsp:txBody>
      <dsp:txXfrm>
        <a:off x="2981344" y="2137785"/>
        <a:ext cx="827165" cy="827165"/>
      </dsp:txXfrm>
    </dsp:sp>
    <dsp:sp modelId="{BB37C133-A9D4-4E43-9AE7-7CE7534AF1FF}">
      <dsp:nvSpPr>
        <dsp:cNvPr id="0" name=""/>
        <dsp:cNvSpPr/>
      </dsp:nvSpPr>
      <dsp:spPr>
        <a:xfrm rot="18360000">
          <a:off x="3750473" y="1651051"/>
          <a:ext cx="310301" cy="394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769660" y="1767668"/>
        <a:ext cx="217211" cy="236881"/>
      </dsp:txXfrm>
    </dsp:sp>
    <dsp:sp modelId="{1E07E973-7BA2-4D8C-AC3C-467F88265AAD}">
      <dsp:nvSpPr>
        <dsp:cNvPr id="0" name=""/>
        <dsp:cNvSpPr/>
      </dsp:nvSpPr>
      <dsp:spPr>
        <a:xfrm>
          <a:off x="3841750" y="546434"/>
          <a:ext cx="1169789" cy="116978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১</a:t>
          </a:r>
          <a:endParaRPr lang="en-US" sz="4600" kern="1200" dirty="0"/>
        </a:p>
      </dsp:txBody>
      <dsp:txXfrm>
        <a:off x="4013062" y="717746"/>
        <a:ext cx="827165" cy="827165"/>
      </dsp:txXfrm>
    </dsp:sp>
    <dsp:sp modelId="{C6C5BD64-F096-459A-B09F-E2CAB6D26449}">
      <dsp:nvSpPr>
        <dsp:cNvPr id="0" name=""/>
        <dsp:cNvSpPr/>
      </dsp:nvSpPr>
      <dsp:spPr>
        <a:xfrm rot="20520000">
          <a:off x="5097819" y="665438"/>
          <a:ext cx="310301" cy="394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100097" y="758782"/>
        <a:ext cx="217211" cy="2368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7A33D-7E29-49D9-B32F-C4D8F50A4EF3}">
      <dsp:nvSpPr>
        <dsp:cNvPr id="0" name=""/>
        <dsp:cNvSpPr/>
      </dsp:nvSpPr>
      <dsp:spPr>
        <a:xfrm>
          <a:off x="5075039" y="2661774"/>
          <a:ext cx="2041921" cy="204192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১০</a:t>
          </a:r>
          <a:endParaRPr lang="en-US" sz="6500" kern="1200" dirty="0"/>
        </a:p>
      </dsp:txBody>
      <dsp:txXfrm>
        <a:off x="5374071" y="2960806"/>
        <a:ext cx="1443857" cy="1443857"/>
      </dsp:txXfrm>
    </dsp:sp>
    <dsp:sp modelId="{B21BCD84-0633-4660-8DB5-DA0154CFA190}">
      <dsp:nvSpPr>
        <dsp:cNvPr id="0" name=""/>
        <dsp:cNvSpPr/>
      </dsp:nvSpPr>
      <dsp:spPr>
        <a:xfrm rot="16200000">
          <a:off x="5788385" y="2339086"/>
          <a:ext cx="615229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615229" y="1507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80619" y="2338778"/>
        <a:ext cx="30761" cy="30761"/>
      </dsp:txXfrm>
    </dsp:sp>
    <dsp:sp modelId="{D99D94E8-9DB0-4582-80A2-FF1889286FD6}">
      <dsp:nvSpPr>
        <dsp:cNvPr id="0" name=""/>
        <dsp:cNvSpPr/>
      </dsp:nvSpPr>
      <dsp:spPr>
        <a:xfrm>
          <a:off x="5075039" y="4623"/>
          <a:ext cx="2041921" cy="204192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২+৮</a:t>
          </a:r>
          <a:endParaRPr lang="en-US" sz="5400" kern="1200" dirty="0"/>
        </a:p>
      </dsp:txBody>
      <dsp:txXfrm>
        <a:off x="5374071" y="303655"/>
        <a:ext cx="1443857" cy="1443857"/>
      </dsp:txXfrm>
    </dsp:sp>
    <dsp:sp modelId="{329EE3A4-6E9A-41C6-BAA1-171E0E2E3C47}">
      <dsp:nvSpPr>
        <dsp:cNvPr id="0" name=""/>
        <dsp:cNvSpPr/>
      </dsp:nvSpPr>
      <dsp:spPr>
        <a:xfrm rot="20520000">
          <a:off x="7051935" y="3257109"/>
          <a:ext cx="615229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615229" y="1507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344169" y="3256802"/>
        <a:ext cx="30761" cy="30761"/>
      </dsp:txXfrm>
    </dsp:sp>
    <dsp:sp modelId="{02D1D472-3F25-494F-A647-FD338B0542DA}">
      <dsp:nvSpPr>
        <dsp:cNvPr id="0" name=""/>
        <dsp:cNvSpPr/>
      </dsp:nvSpPr>
      <dsp:spPr>
        <a:xfrm>
          <a:off x="7602140" y="1840669"/>
          <a:ext cx="2041921" cy="2041921"/>
        </a:xfrm>
        <a:prstGeom prst="ellipse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৩+৭</a:t>
          </a:r>
          <a:endParaRPr lang="en-US" sz="5400" kern="1200" dirty="0"/>
        </a:p>
      </dsp:txBody>
      <dsp:txXfrm>
        <a:off x="7901172" y="2139701"/>
        <a:ext cx="1443857" cy="1443857"/>
      </dsp:txXfrm>
    </dsp:sp>
    <dsp:sp modelId="{5E568EA4-2DCD-4FAE-8B86-05757DB11576}">
      <dsp:nvSpPr>
        <dsp:cNvPr id="0" name=""/>
        <dsp:cNvSpPr/>
      </dsp:nvSpPr>
      <dsp:spPr>
        <a:xfrm rot="3240000">
          <a:off x="6569302" y="4742502"/>
          <a:ext cx="615229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615229" y="1507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61536" y="4742194"/>
        <a:ext cx="30761" cy="30761"/>
      </dsp:txXfrm>
    </dsp:sp>
    <dsp:sp modelId="{D7634D29-1FFC-424D-852F-77BDE5EBF825}">
      <dsp:nvSpPr>
        <dsp:cNvPr id="0" name=""/>
        <dsp:cNvSpPr/>
      </dsp:nvSpPr>
      <dsp:spPr>
        <a:xfrm>
          <a:off x="6636873" y="4811455"/>
          <a:ext cx="2041921" cy="2041921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৪+৬</a:t>
          </a:r>
          <a:endParaRPr lang="en-US" sz="5400" kern="1200" dirty="0"/>
        </a:p>
      </dsp:txBody>
      <dsp:txXfrm>
        <a:off x="6935905" y="5110487"/>
        <a:ext cx="1443857" cy="1443857"/>
      </dsp:txXfrm>
    </dsp:sp>
    <dsp:sp modelId="{0D6D6A17-5831-42D7-8A83-3B02F4B87D9E}">
      <dsp:nvSpPr>
        <dsp:cNvPr id="0" name=""/>
        <dsp:cNvSpPr/>
      </dsp:nvSpPr>
      <dsp:spPr>
        <a:xfrm rot="7560000">
          <a:off x="5007468" y="4742502"/>
          <a:ext cx="615229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615229" y="1507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299702" y="4742194"/>
        <a:ext cx="30761" cy="30761"/>
      </dsp:txXfrm>
    </dsp:sp>
    <dsp:sp modelId="{022D2C61-66DC-4E6A-84CA-CCBC475E4EBD}">
      <dsp:nvSpPr>
        <dsp:cNvPr id="0" name=""/>
        <dsp:cNvSpPr/>
      </dsp:nvSpPr>
      <dsp:spPr>
        <a:xfrm>
          <a:off x="3513204" y="4811455"/>
          <a:ext cx="2041921" cy="2041921"/>
        </a:xfrm>
        <a:prstGeom prst="ellipse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৫+৫</a:t>
          </a:r>
          <a:endParaRPr lang="en-US" sz="5400" kern="1200" dirty="0"/>
        </a:p>
      </dsp:txBody>
      <dsp:txXfrm>
        <a:off x="3812236" y="5110487"/>
        <a:ext cx="1443857" cy="1443857"/>
      </dsp:txXfrm>
    </dsp:sp>
    <dsp:sp modelId="{219DE357-C6EA-4724-84C6-F1B96245614B}">
      <dsp:nvSpPr>
        <dsp:cNvPr id="0" name=""/>
        <dsp:cNvSpPr/>
      </dsp:nvSpPr>
      <dsp:spPr>
        <a:xfrm rot="11880000">
          <a:off x="4524834" y="3257109"/>
          <a:ext cx="615229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615229" y="1507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817068" y="3256802"/>
        <a:ext cx="30761" cy="30761"/>
      </dsp:txXfrm>
    </dsp:sp>
    <dsp:sp modelId="{CB7AA711-D2D7-4569-927E-F0BF60365FCB}">
      <dsp:nvSpPr>
        <dsp:cNvPr id="0" name=""/>
        <dsp:cNvSpPr/>
      </dsp:nvSpPr>
      <dsp:spPr>
        <a:xfrm>
          <a:off x="2547937" y="1840669"/>
          <a:ext cx="2041921" cy="2041921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/>
            <a:t>১+৯</a:t>
          </a:r>
          <a:endParaRPr lang="en-US" sz="5400" kern="1200" dirty="0"/>
        </a:p>
      </dsp:txBody>
      <dsp:txXfrm>
        <a:off x="2846969" y="2139701"/>
        <a:ext cx="1443857" cy="14438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DF5F9-3279-4F54-AD32-E6153C28E821}">
      <dsp:nvSpPr>
        <dsp:cNvPr id="0" name=""/>
        <dsp:cNvSpPr/>
      </dsp:nvSpPr>
      <dsp:spPr>
        <a:xfrm>
          <a:off x="1318633" y="1195211"/>
          <a:ext cx="908457" cy="90845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800" kern="1200" dirty="0" smtClean="0"/>
            <a:t>৭</a:t>
          </a:r>
          <a:endParaRPr lang="en-US" sz="3800" kern="1200" dirty="0"/>
        </a:p>
      </dsp:txBody>
      <dsp:txXfrm>
        <a:off x="1451673" y="1328251"/>
        <a:ext cx="642377" cy="642377"/>
      </dsp:txXfrm>
    </dsp:sp>
    <dsp:sp modelId="{334FB033-1FDC-4AB4-AB61-8308789DACFD}">
      <dsp:nvSpPr>
        <dsp:cNvPr id="0" name=""/>
        <dsp:cNvSpPr/>
      </dsp:nvSpPr>
      <dsp:spPr>
        <a:xfrm rot="16257680">
          <a:off x="1645648" y="1035356"/>
          <a:ext cx="274270" cy="45607"/>
        </a:xfrm>
        <a:custGeom>
          <a:avLst/>
          <a:gdLst/>
          <a:ahLst/>
          <a:cxnLst/>
          <a:rect l="0" t="0" r="0" b="0"/>
          <a:pathLst>
            <a:path>
              <a:moveTo>
                <a:pt x="0" y="22803"/>
              </a:moveTo>
              <a:lnTo>
                <a:pt x="274270" y="2280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75927" y="1051303"/>
        <a:ext cx="13713" cy="13713"/>
      </dsp:txXfrm>
    </dsp:sp>
    <dsp:sp modelId="{1E785C3F-FFE3-4CD4-8865-90D5EB7421DB}">
      <dsp:nvSpPr>
        <dsp:cNvPr id="0" name=""/>
        <dsp:cNvSpPr/>
      </dsp:nvSpPr>
      <dsp:spPr>
        <a:xfrm>
          <a:off x="1338476" y="12650"/>
          <a:ext cx="908457" cy="90845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1471516" y="145690"/>
        <a:ext cx="642377" cy="642377"/>
      </dsp:txXfrm>
    </dsp:sp>
    <dsp:sp modelId="{E3FAFA23-CA61-44F4-9ACF-4E7C51238817}">
      <dsp:nvSpPr>
        <dsp:cNvPr id="0" name=""/>
        <dsp:cNvSpPr/>
      </dsp:nvSpPr>
      <dsp:spPr>
        <a:xfrm>
          <a:off x="2227090" y="1626636"/>
          <a:ext cx="280950" cy="45607"/>
        </a:xfrm>
        <a:custGeom>
          <a:avLst/>
          <a:gdLst/>
          <a:ahLst/>
          <a:cxnLst/>
          <a:rect l="0" t="0" r="0" b="0"/>
          <a:pathLst>
            <a:path>
              <a:moveTo>
                <a:pt x="0" y="22803"/>
              </a:moveTo>
              <a:lnTo>
                <a:pt x="280950" y="2280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60542" y="1642416"/>
        <a:ext cx="14047" cy="14047"/>
      </dsp:txXfrm>
    </dsp:sp>
    <dsp:sp modelId="{7E457708-310B-427B-95DF-06DEF1A5E8B5}">
      <dsp:nvSpPr>
        <dsp:cNvPr id="0" name=""/>
        <dsp:cNvSpPr/>
      </dsp:nvSpPr>
      <dsp:spPr>
        <a:xfrm>
          <a:off x="2508041" y="1195211"/>
          <a:ext cx="908457" cy="908457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2641081" y="1328251"/>
        <a:ext cx="642377" cy="642377"/>
      </dsp:txXfrm>
    </dsp:sp>
    <dsp:sp modelId="{1117F716-33E0-4E1B-AC29-1202C681C19A}">
      <dsp:nvSpPr>
        <dsp:cNvPr id="0" name=""/>
        <dsp:cNvSpPr/>
      </dsp:nvSpPr>
      <dsp:spPr>
        <a:xfrm rot="5342320">
          <a:off x="1645648" y="2217917"/>
          <a:ext cx="274270" cy="45607"/>
        </a:xfrm>
        <a:custGeom>
          <a:avLst/>
          <a:gdLst/>
          <a:ahLst/>
          <a:cxnLst/>
          <a:rect l="0" t="0" r="0" b="0"/>
          <a:pathLst>
            <a:path>
              <a:moveTo>
                <a:pt x="0" y="22803"/>
              </a:moveTo>
              <a:lnTo>
                <a:pt x="274270" y="2280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75927" y="2233864"/>
        <a:ext cx="13713" cy="13713"/>
      </dsp:txXfrm>
    </dsp:sp>
    <dsp:sp modelId="{2D4EC1CE-1C0A-486F-AF5E-AF782863B9DF}">
      <dsp:nvSpPr>
        <dsp:cNvPr id="0" name=""/>
        <dsp:cNvSpPr/>
      </dsp:nvSpPr>
      <dsp:spPr>
        <a:xfrm>
          <a:off x="1338476" y="2377772"/>
          <a:ext cx="908457" cy="908457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1471516" y="2510812"/>
        <a:ext cx="642377" cy="642377"/>
      </dsp:txXfrm>
    </dsp:sp>
    <dsp:sp modelId="{796E6FDF-D68F-4DB4-B836-4D3EF6265FB2}">
      <dsp:nvSpPr>
        <dsp:cNvPr id="0" name=""/>
        <dsp:cNvSpPr/>
      </dsp:nvSpPr>
      <dsp:spPr>
        <a:xfrm rot="10800000">
          <a:off x="1064373" y="1626636"/>
          <a:ext cx="254260" cy="45607"/>
        </a:xfrm>
        <a:custGeom>
          <a:avLst/>
          <a:gdLst/>
          <a:ahLst/>
          <a:cxnLst/>
          <a:rect l="0" t="0" r="0" b="0"/>
          <a:pathLst>
            <a:path>
              <a:moveTo>
                <a:pt x="0" y="22803"/>
              </a:moveTo>
              <a:lnTo>
                <a:pt x="254260" y="2280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85146" y="1643083"/>
        <a:ext cx="12713" cy="12713"/>
      </dsp:txXfrm>
    </dsp:sp>
    <dsp:sp modelId="{F4BC6BA6-716F-4205-B65C-E950C9859A4B}">
      <dsp:nvSpPr>
        <dsp:cNvPr id="0" name=""/>
        <dsp:cNvSpPr/>
      </dsp:nvSpPr>
      <dsp:spPr>
        <a:xfrm>
          <a:off x="155915" y="1195211"/>
          <a:ext cx="908457" cy="908457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88955" y="1328251"/>
        <a:ext cx="642377" cy="6423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BFD36-F81B-47CC-A70E-47126E671C7C}">
      <dsp:nvSpPr>
        <dsp:cNvPr id="0" name=""/>
        <dsp:cNvSpPr/>
      </dsp:nvSpPr>
      <dsp:spPr>
        <a:xfrm>
          <a:off x="1358133" y="1251155"/>
          <a:ext cx="951352" cy="95135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/>
            <a:t>৯</a:t>
          </a:r>
          <a:endParaRPr lang="en-US" sz="4000" kern="1200" dirty="0"/>
        </a:p>
      </dsp:txBody>
      <dsp:txXfrm>
        <a:off x="1497455" y="1390477"/>
        <a:ext cx="672708" cy="672708"/>
      </dsp:txXfrm>
    </dsp:sp>
    <dsp:sp modelId="{74D461D0-CE7C-458C-A638-72AC1B0842D0}">
      <dsp:nvSpPr>
        <dsp:cNvPr id="0" name=""/>
        <dsp:cNvSpPr/>
      </dsp:nvSpPr>
      <dsp:spPr>
        <a:xfrm rot="16136571">
          <a:off x="1673095" y="1078433"/>
          <a:ext cx="298371" cy="47285"/>
        </a:xfrm>
        <a:custGeom>
          <a:avLst/>
          <a:gdLst/>
          <a:ahLst/>
          <a:cxnLst/>
          <a:rect l="0" t="0" r="0" b="0"/>
          <a:pathLst>
            <a:path>
              <a:moveTo>
                <a:pt x="0" y="23642"/>
              </a:moveTo>
              <a:lnTo>
                <a:pt x="298371" y="236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814821" y="1094617"/>
        <a:ext cx="14918" cy="14918"/>
      </dsp:txXfrm>
    </dsp:sp>
    <dsp:sp modelId="{328B4AB2-27B9-4A28-9AB5-C916E851F22C}">
      <dsp:nvSpPr>
        <dsp:cNvPr id="0" name=""/>
        <dsp:cNvSpPr/>
      </dsp:nvSpPr>
      <dsp:spPr>
        <a:xfrm>
          <a:off x="1335076" y="1644"/>
          <a:ext cx="951352" cy="95135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1474398" y="140966"/>
        <a:ext cx="672708" cy="672708"/>
      </dsp:txXfrm>
    </dsp:sp>
    <dsp:sp modelId="{0DA1EE2A-8C72-4E16-A280-A2A449D333CD}">
      <dsp:nvSpPr>
        <dsp:cNvPr id="0" name=""/>
        <dsp:cNvSpPr/>
      </dsp:nvSpPr>
      <dsp:spPr>
        <a:xfrm rot="21568264">
          <a:off x="2309459" y="1697579"/>
          <a:ext cx="263934" cy="47285"/>
        </a:xfrm>
        <a:custGeom>
          <a:avLst/>
          <a:gdLst/>
          <a:ahLst/>
          <a:cxnLst/>
          <a:rect l="0" t="0" r="0" b="0"/>
          <a:pathLst>
            <a:path>
              <a:moveTo>
                <a:pt x="0" y="23642"/>
              </a:moveTo>
              <a:lnTo>
                <a:pt x="263934" y="236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34828" y="1714624"/>
        <a:ext cx="13196" cy="13196"/>
      </dsp:txXfrm>
    </dsp:sp>
    <dsp:sp modelId="{2D9EF3AC-270A-4CE7-8F26-14AD1586C0D9}">
      <dsp:nvSpPr>
        <dsp:cNvPr id="0" name=""/>
        <dsp:cNvSpPr/>
      </dsp:nvSpPr>
      <dsp:spPr>
        <a:xfrm>
          <a:off x="2573368" y="1239936"/>
          <a:ext cx="951352" cy="951352"/>
        </a:xfrm>
        <a:prstGeom prst="ellips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2712690" y="1379258"/>
        <a:ext cx="672708" cy="672708"/>
      </dsp:txXfrm>
    </dsp:sp>
    <dsp:sp modelId="{31FB3F40-2221-4A39-A6B2-D7E22258BF84}">
      <dsp:nvSpPr>
        <dsp:cNvPr id="0" name=""/>
        <dsp:cNvSpPr/>
      </dsp:nvSpPr>
      <dsp:spPr>
        <a:xfrm rot="5464588">
          <a:off x="1684312" y="2316725"/>
          <a:ext cx="275937" cy="47285"/>
        </a:xfrm>
        <a:custGeom>
          <a:avLst/>
          <a:gdLst/>
          <a:ahLst/>
          <a:cxnLst/>
          <a:rect l="0" t="0" r="0" b="0"/>
          <a:pathLst>
            <a:path>
              <a:moveTo>
                <a:pt x="0" y="23642"/>
              </a:moveTo>
              <a:lnTo>
                <a:pt x="275937" y="236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815382" y="2333469"/>
        <a:ext cx="13796" cy="13796"/>
      </dsp:txXfrm>
    </dsp:sp>
    <dsp:sp modelId="{23AEBE79-61F1-4CCF-AFC4-CB01C3AF3850}">
      <dsp:nvSpPr>
        <dsp:cNvPr id="0" name=""/>
        <dsp:cNvSpPr/>
      </dsp:nvSpPr>
      <dsp:spPr>
        <a:xfrm>
          <a:off x="1335076" y="2478228"/>
          <a:ext cx="951352" cy="951352"/>
        </a:xfrm>
        <a:prstGeom prst="ellips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1474398" y="2617550"/>
        <a:ext cx="672708" cy="672708"/>
      </dsp:txXfrm>
    </dsp:sp>
    <dsp:sp modelId="{95A90C84-37F9-4C5F-A672-27EFA5687F96}">
      <dsp:nvSpPr>
        <dsp:cNvPr id="0" name=""/>
        <dsp:cNvSpPr/>
      </dsp:nvSpPr>
      <dsp:spPr>
        <a:xfrm rot="10830576">
          <a:off x="1048111" y="1697579"/>
          <a:ext cx="310046" cy="47285"/>
        </a:xfrm>
        <a:custGeom>
          <a:avLst/>
          <a:gdLst/>
          <a:ahLst/>
          <a:cxnLst/>
          <a:rect l="0" t="0" r="0" b="0"/>
          <a:pathLst>
            <a:path>
              <a:moveTo>
                <a:pt x="0" y="23642"/>
              </a:moveTo>
              <a:lnTo>
                <a:pt x="310046" y="236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95383" y="1713471"/>
        <a:ext cx="15502" cy="15502"/>
      </dsp:txXfrm>
    </dsp:sp>
    <dsp:sp modelId="{97822079-7BED-4463-B708-37B0D63EF1A7}">
      <dsp:nvSpPr>
        <dsp:cNvPr id="0" name=""/>
        <dsp:cNvSpPr/>
      </dsp:nvSpPr>
      <dsp:spPr>
        <a:xfrm>
          <a:off x="96784" y="1239936"/>
          <a:ext cx="951352" cy="951352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236106" y="1379258"/>
        <a:ext cx="672708" cy="6727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49E92-5FD3-464F-972A-0853E06BEBC2}">
      <dsp:nvSpPr>
        <dsp:cNvPr id="0" name=""/>
        <dsp:cNvSpPr/>
      </dsp:nvSpPr>
      <dsp:spPr>
        <a:xfrm>
          <a:off x="1291624" y="1231010"/>
          <a:ext cx="943747" cy="943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/>
            <a:t>৮</a:t>
          </a:r>
          <a:endParaRPr lang="en-US" sz="4000" kern="1200" dirty="0"/>
        </a:p>
      </dsp:txBody>
      <dsp:txXfrm>
        <a:off x="1429833" y="1369219"/>
        <a:ext cx="667329" cy="667329"/>
      </dsp:txXfrm>
    </dsp:sp>
    <dsp:sp modelId="{CC2E8A99-759B-4849-9662-8216E5F2609F}">
      <dsp:nvSpPr>
        <dsp:cNvPr id="0" name=""/>
        <dsp:cNvSpPr/>
      </dsp:nvSpPr>
      <dsp:spPr>
        <a:xfrm rot="16200000">
          <a:off x="1621053" y="1064483"/>
          <a:ext cx="284889" cy="48164"/>
        </a:xfrm>
        <a:custGeom>
          <a:avLst/>
          <a:gdLst/>
          <a:ahLst/>
          <a:cxnLst/>
          <a:rect l="0" t="0" r="0" b="0"/>
          <a:pathLst>
            <a:path>
              <a:moveTo>
                <a:pt x="0" y="24082"/>
              </a:moveTo>
              <a:lnTo>
                <a:pt x="284889" y="2408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56376" y="1081443"/>
        <a:ext cx="14244" cy="14244"/>
      </dsp:txXfrm>
    </dsp:sp>
    <dsp:sp modelId="{C41F318C-073E-4570-AF86-BA4CE3C459A0}">
      <dsp:nvSpPr>
        <dsp:cNvPr id="0" name=""/>
        <dsp:cNvSpPr/>
      </dsp:nvSpPr>
      <dsp:spPr>
        <a:xfrm>
          <a:off x="1291624" y="2373"/>
          <a:ext cx="943747" cy="94374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1429833" y="140582"/>
        <a:ext cx="667329" cy="667329"/>
      </dsp:txXfrm>
    </dsp:sp>
    <dsp:sp modelId="{616F6500-077E-40E0-A266-BF257F62E6A5}">
      <dsp:nvSpPr>
        <dsp:cNvPr id="0" name=""/>
        <dsp:cNvSpPr/>
      </dsp:nvSpPr>
      <dsp:spPr>
        <a:xfrm rot="33993">
          <a:off x="2235342" y="1684817"/>
          <a:ext cx="272923" cy="48164"/>
        </a:xfrm>
        <a:custGeom>
          <a:avLst/>
          <a:gdLst/>
          <a:ahLst/>
          <a:cxnLst/>
          <a:rect l="0" t="0" r="0" b="0"/>
          <a:pathLst>
            <a:path>
              <a:moveTo>
                <a:pt x="0" y="24082"/>
              </a:moveTo>
              <a:lnTo>
                <a:pt x="272923" y="2408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64980" y="1702076"/>
        <a:ext cx="13646" cy="13646"/>
      </dsp:txXfrm>
    </dsp:sp>
    <dsp:sp modelId="{C751F708-77FA-4D11-A546-47785A89C959}">
      <dsp:nvSpPr>
        <dsp:cNvPr id="0" name=""/>
        <dsp:cNvSpPr/>
      </dsp:nvSpPr>
      <dsp:spPr>
        <a:xfrm>
          <a:off x="2508235" y="1243041"/>
          <a:ext cx="943747" cy="943747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2646444" y="1381250"/>
        <a:ext cx="667329" cy="667329"/>
      </dsp:txXfrm>
    </dsp:sp>
    <dsp:sp modelId="{A5020A42-B91C-4A4A-9EF4-ABB5A677D37F}">
      <dsp:nvSpPr>
        <dsp:cNvPr id="0" name=""/>
        <dsp:cNvSpPr/>
      </dsp:nvSpPr>
      <dsp:spPr>
        <a:xfrm rot="5400000">
          <a:off x="1621053" y="2293121"/>
          <a:ext cx="284889" cy="48164"/>
        </a:xfrm>
        <a:custGeom>
          <a:avLst/>
          <a:gdLst/>
          <a:ahLst/>
          <a:cxnLst/>
          <a:rect l="0" t="0" r="0" b="0"/>
          <a:pathLst>
            <a:path>
              <a:moveTo>
                <a:pt x="0" y="24082"/>
              </a:moveTo>
              <a:lnTo>
                <a:pt x="284889" y="2408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56376" y="2310080"/>
        <a:ext cx="14244" cy="14244"/>
      </dsp:txXfrm>
    </dsp:sp>
    <dsp:sp modelId="{234BE4B6-9F0D-4E41-A506-F9F04245DFCE}">
      <dsp:nvSpPr>
        <dsp:cNvPr id="0" name=""/>
        <dsp:cNvSpPr/>
      </dsp:nvSpPr>
      <dsp:spPr>
        <a:xfrm>
          <a:off x="1291624" y="2459648"/>
          <a:ext cx="943747" cy="943747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1429833" y="2597857"/>
        <a:ext cx="667329" cy="667329"/>
      </dsp:txXfrm>
    </dsp:sp>
    <dsp:sp modelId="{DF420F3C-EB03-4A24-9A58-EBA2D7C53A09}">
      <dsp:nvSpPr>
        <dsp:cNvPr id="0" name=""/>
        <dsp:cNvSpPr/>
      </dsp:nvSpPr>
      <dsp:spPr>
        <a:xfrm rot="10800000">
          <a:off x="1006734" y="1678802"/>
          <a:ext cx="284889" cy="48164"/>
        </a:xfrm>
        <a:custGeom>
          <a:avLst/>
          <a:gdLst/>
          <a:ahLst/>
          <a:cxnLst/>
          <a:rect l="0" t="0" r="0" b="0"/>
          <a:pathLst>
            <a:path>
              <a:moveTo>
                <a:pt x="0" y="24082"/>
              </a:moveTo>
              <a:lnTo>
                <a:pt x="284889" y="2408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42057" y="1695762"/>
        <a:ext cx="14244" cy="14244"/>
      </dsp:txXfrm>
    </dsp:sp>
    <dsp:sp modelId="{C96845A8-713D-4A40-892F-B6A030657D31}">
      <dsp:nvSpPr>
        <dsp:cNvPr id="0" name=""/>
        <dsp:cNvSpPr/>
      </dsp:nvSpPr>
      <dsp:spPr>
        <a:xfrm>
          <a:off x="62987" y="1231010"/>
          <a:ext cx="943747" cy="943747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01196" y="1369219"/>
        <a:ext cx="667329" cy="6673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20DF9-62B7-4755-BDCD-D8CBEC70A799}">
      <dsp:nvSpPr>
        <dsp:cNvPr id="0" name=""/>
        <dsp:cNvSpPr/>
      </dsp:nvSpPr>
      <dsp:spPr>
        <a:xfrm>
          <a:off x="2751104" y="1516687"/>
          <a:ext cx="1152590" cy="1152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/>
            <a:t>১০</a:t>
          </a:r>
          <a:endParaRPr lang="en-US" sz="4800" kern="1200" dirty="0"/>
        </a:p>
      </dsp:txBody>
      <dsp:txXfrm>
        <a:off x="2919897" y="1685480"/>
        <a:ext cx="815004" cy="815004"/>
      </dsp:txXfrm>
    </dsp:sp>
    <dsp:sp modelId="{33806D24-2D06-4AC2-8C59-63D85FB896BB}">
      <dsp:nvSpPr>
        <dsp:cNvPr id="0" name=""/>
        <dsp:cNvSpPr/>
      </dsp:nvSpPr>
      <dsp:spPr>
        <a:xfrm rot="16200000">
          <a:off x="3153691" y="1327390"/>
          <a:ext cx="347417" cy="31175"/>
        </a:xfrm>
        <a:custGeom>
          <a:avLst/>
          <a:gdLst/>
          <a:ahLst/>
          <a:cxnLst/>
          <a:rect l="0" t="0" r="0" b="0"/>
          <a:pathLst>
            <a:path>
              <a:moveTo>
                <a:pt x="0" y="15587"/>
              </a:moveTo>
              <a:lnTo>
                <a:pt x="347417" y="1558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18714" y="1334293"/>
        <a:ext cx="17370" cy="17370"/>
      </dsp:txXfrm>
    </dsp:sp>
    <dsp:sp modelId="{1D2B22E4-354E-4AB5-8C68-BF8FDDCCFE4F}">
      <dsp:nvSpPr>
        <dsp:cNvPr id="0" name=""/>
        <dsp:cNvSpPr/>
      </dsp:nvSpPr>
      <dsp:spPr>
        <a:xfrm>
          <a:off x="2751104" y="16679"/>
          <a:ext cx="1152590" cy="11525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2919897" y="185472"/>
        <a:ext cx="815004" cy="815004"/>
      </dsp:txXfrm>
    </dsp:sp>
    <dsp:sp modelId="{9A55E6C1-ACB7-4D44-8105-F7945214BDF6}">
      <dsp:nvSpPr>
        <dsp:cNvPr id="0" name=""/>
        <dsp:cNvSpPr/>
      </dsp:nvSpPr>
      <dsp:spPr>
        <a:xfrm>
          <a:off x="3903695" y="2077394"/>
          <a:ext cx="347417" cy="31175"/>
        </a:xfrm>
        <a:custGeom>
          <a:avLst/>
          <a:gdLst/>
          <a:ahLst/>
          <a:cxnLst/>
          <a:rect l="0" t="0" r="0" b="0"/>
          <a:pathLst>
            <a:path>
              <a:moveTo>
                <a:pt x="0" y="15587"/>
              </a:moveTo>
              <a:lnTo>
                <a:pt x="347417" y="1558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68718" y="2084297"/>
        <a:ext cx="17370" cy="17370"/>
      </dsp:txXfrm>
    </dsp:sp>
    <dsp:sp modelId="{E904FC35-0315-4008-AED5-9BDEF120F0F4}">
      <dsp:nvSpPr>
        <dsp:cNvPr id="0" name=""/>
        <dsp:cNvSpPr/>
      </dsp:nvSpPr>
      <dsp:spPr>
        <a:xfrm>
          <a:off x="4251112" y="1516687"/>
          <a:ext cx="1152590" cy="115259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4419905" y="1685480"/>
        <a:ext cx="815004" cy="815004"/>
      </dsp:txXfrm>
    </dsp:sp>
    <dsp:sp modelId="{0C0E00B2-8CA1-42AC-A8CA-5B443EDE3329}">
      <dsp:nvSpPr>
        <dsp:cNvPr id="0" name=""/>
        <dsp:cNvSpPr/>
      </dsp:nvSpPr>
      <dsp:spPr>
        <a:xfrm rot="5400000">
          <a:off x="3153691" y="2827398"/>
          <a:ext cx="347417" cy="31175"/>
        </a:xfrm>
        <a:custGeom>
          <a:avLst/>
          <a:gdLst/>
          <a:ahLst/>
          <a:cxnLst/>
          <a:rect l="0" t="0" r="0" b="0"/>
          <a:pathLst>
            <a:path>
              <a:moveTo>
                <a:pt x="0" y="15587"/>
              </a:moveTo>
              <a:lnTo>
                <a:pt x="347417" y="1558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18714" y="2834300"/>
        <a:ext cx="17370" cy="17370"/>
      </dsp:txXfrm>
    </dsp:sp>
    <dsp:sp modelId="{B354E0FC-11D0-41C5-A3A0-96E8B0292157}">
      <dsp:nvSpPr>
        <dsp:cNvPr id="0" name=""/>
        <dsp:cNvSpPr/>
      </dsp:nvSpPr>
      <dsp:spPr>
        <a:xfrm>
          <a:off x="2751104" y="3016695"/>
          <a:ext cx="1152590" cy="115259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2919897" y="3185488"/>
        <a:ext cx="815004" cy="815004"/>
      </dsp:txXfrm>
    </dsp:sp>
    <dsp:sp modelId="{3486DA54-35EC-461B-9D93-DCF2E5C928C3}">
      <dsp:nvSpPr>
        <dsp:cNvPr id="0" name=""/>
        <dsp:cNvSpPr/>
      </dsp:nvSpPr>
      <dsp:spPr>
        <a:xfrm rot="10800000">
          <a:off x="2403687" y="2077394"/>
          <a:ext cx="347417" cy="31175"/>
        </a:xfrm>
        <a:custGeom>
          <a:avLst/>
          <a:gdLst/>
          <a:ahLst/>
          <a:cxnLst/>
          <a:rect l="0" t="0" r="0" b="0"/>
          <a:pathLst>
            <a:path>
              <a:moveTo>
                <a:pt x="0" y="15587"/>
              </a:moveTo>
              <a:lnTo>
                <a:pt x="347417" y="1558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568710" y="2084297"/>
        <a:ext cx="17370" cy="17370"/>
      </dsp:txXfrm>
    </dsp:sp>
    <dsp:sp modelId="{05649001-F55B-4A17-8987-0602D6EFD803}">
      <dsp:nvSpPr>
        <dsp:cNvPr id="0" name=""/>
        <dsp:cNvSpPr/>
      </dsp:nvSpPr>
      <dsp:spPr>
        <a:xfrm>
          <a:off x="1251097" y="1516687"/>
          <a:ext cx="1152590" cy="115259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419890" y="1685480"/>
        <a:ext cx="815004" cy="815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8FEE8-CEE9-4D43-A1E6-C387583BFE04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CF450-8EE4-4201-A0CD-63ED998D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51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F450-8EE4-4201-A0CD-63ED998D17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4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0C1D-C769-4BF1-AE3B-9EDB606F45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E20-8242-49D4-BD20-9BE94B24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7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0C1D-C769-4BF1-AE3B-9EDB606F45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E20-8242-49D4-BD20-9BE94B24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7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0C1D-C769-4BF1-AE3B-9EDB606F45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E20-8242-49D4-BD20-9BE94B24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34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271B9-573C-4402-8B14-D0D24E987C8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C56FD-4A3B-4F36-A665-ED26ADF2F9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885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271B9-573C-4402-8B14-D0D24E987C8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C56FD-4A3B-4F36-A665-ED26ADF2F9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4369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271B9-573C-4402-8B14-D0D24E987C8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C56FD-4A3B-4F36-A665-ED26ADF2F9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499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271B9-573C-4402-8B14-D0D24E987C8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C56FD-4A3B-4F36-A665-ED26ADF2F9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1186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271B9-573C-4402-8B14-D0D24E987C8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C56FD-4A3B-4F36-A665-ED26ADF2F9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142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271B9-573C-4402-8B14-D0D24E987C8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C56FD-4A3B-4F36-A665-ED26ADF2F9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0841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271B9-573C-4402-8B14-D0D24E987C8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C56FD-4A3B-4F36-A665-ED26ADF2F9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6944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271B9-573C-4402-8B14-D0D24E987C8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C56FD-4A3B-4F36-A665-ED26ADF2F9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61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0C1D-C769-4BF1-AE3B-9EDB606F45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E20-8242-49D4-BD20-9BE94B24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631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271B9-573C-4402-8B14-D0D24E987C8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C56FD-4A3B-4F36-A665-ED26ADF2F9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1620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271B9-573C-4402-8B14-D0D24E987C8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C56FD-4A3B-4F36-A665-ED26ADF2F9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053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271B9-573C-4402-8B14-D0D24E987C8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C56FD-4A3B-4F36-A665-ED26ADF2F9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0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0C1D-C769-4BF1-AE3B-9EDB606F45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E20-8242-49D4-BD20-9BE94B24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3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0C1D-C769-4BF1-AE3B-9EDB606F45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E20-8242-49D4-BD20-9BE94B24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9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0C1D-C769-4BF1-AE3B-9EDB606F45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E20-8242-49D4-BD20-9BE94B24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3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0C1D-C769-4BF1-AE3B-9EDB606F45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E20-8242-49D4-BD20-9BE94B24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3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0C1D-C769-4BF1-AE3B-9EDB606F45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E20-8242-49D4-BD20-9BE94B24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0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0C1D-C769-4BF1-AE3B-9EDB606F45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E20-8242-49D4-BD20-9BE94B24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0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0C1D-C769-4BF1-AE3B-9EDB606F45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E20-8242-49D4-BD20-9BE94B24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5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70C1D-C769-4BF1-AE3B-9EDB606F45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7CE20-8242-49D4-BD20-9BE94B242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271B9-573C-4402-8B14-D0D24E987C8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1/12/2020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C56FD-4A3B-4F36-A665-ED26ADF2F9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164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82842" y="649706"/>
            <a:ext cx="11008894" cy="5841331"/>
            <a:chOff x="1130968" y="709864"/>
            <a:chExt cx="11008894" cy="584133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0968" y="2202281"/>
              <a:ext cx="10587789" cy="4348914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2273969" y="709864"/>
              <a:ext cx="9865893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err="1" smtClean="0">
                  <a:solidFill>
                    <a:schemeClr val="accent1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সবাইকে</a:t>
              </a:r>
              <a:r>
                <a:rPr lang="en-US" sz="11500" dirty="0" smtClean="0">
                  <a:solidFill>
                    <a:schemeClr val="accent1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 smtClean="0">
                  <a:solidFill>
                    <a:schemeClr val="accent1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80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55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140328" y="3267794"/>
            <a:ext cx="1978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noProof="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মুরগি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51707" y="3224324"/>
            <a:ext cx="2323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মুরগি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44711" y="6016978"/>
            <a:ext cx="259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টি মুরগি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73511" y="3224324"/>
            <a:ext cx="15446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একত্রে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03090" y="1767465"/>
            <a:ext cx="1192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আর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9249" y="81221"/>
            <a:ext cx="3504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অর্ধবাস্তব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পর্যায়ঃ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328" y="1582783"/>
            <a:ext cx="1510214" cy="129269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542" y="1582781"/>
            <a:ext cx="1510214" cy="129269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756" y="1566371"/>
            <a:ext cx="1510214" cy="129269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419" y="1566370"/>
            <a:ext cx="1510214" cy="129269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517" y="1566369"/>
            <a:ext cx="1510214" cy="129269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931" y="3997050"/>
            <a:ext cx="1510214" cy="129269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087" y="3997050"/>
            <a:ext cx="1510214" cy="129269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665" y="3997050"/>
            <a:ext cx="1510214" cy="129269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243" y="3975680"/>
            <a:ext cx="1510214" cy="129269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185" y="3986365"/>
            <a:ext cx="1510214" cy="129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30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>
          <a:xfrm>
            <a:off x="7303597" y="2163271"/>
            <a:ext cx="13701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৬টি</a:t>
            </a:r>
            <a:endParaRPr lang="en-US" sz="66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953611" y="1961839"/>
            <a:ext cx="8948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115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973556" y="5459515"/>
            <a:ext cx="40158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    ৯ টি</a:t>
            </a:r>
            <a:endParaRPr lang="en-US" sz="6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6768" y="2171909"/>
            <a:ext cx="16964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endParaRPr lang="en-US" sz="54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62765">
            <a:off x="929890" y="760478"/>
            <a:ext cx="1396842" cy="1005782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62765">
            <a:off x="1902185" y="824402"/>
            <a:ext cx="1396842" cy="1005782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62765">
            <a:off x="2910399" y="814545"/>
            <a:ext cx="1396842" cy="100578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358564" y="837910"/>
            <a:ext cx="1472401" cy="9816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253418" y="801207"/>
            <a:ext cx="1472401" cy="9816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35019" y="868738"/>
            <a:ext cx="1472401" cy="98160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142795" y="868737"/>
            <a:ext cx="1472401" cy="981600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111474" y="874731"/>
            <a:ext cx="1472401" cy="98160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032172" y="838893"/>
            <a:ext cx="1472401" cy="9816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9767" y="4232514"/>
            <a:ext cx="1472401" cy="9816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71368" y="4232514"/>
            <a:ext cx="1472401" cy="98160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10194" y="4232516"/>
            <a:ext cx="1472401" cy="981600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96628" y="4232513"/>
            <a:ext cx="1472401" cy="981600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83063" y="4286918"/>
            <a:ext cx="1472401" cy="981600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02782" y="4205311"/>
            <a:ext cx="1472401" cy="98160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260204" y="4232513"/>
            <a:ext cx="1472401" cy="98160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79923" y="4245725"/>
            <a:ext cx="1472401" cy="981600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177929" y="4232514"/>
            <a:ext cx="1472401" cy="9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5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361" y="709857"/>
            <a:ext cx="1237916" cy="9284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693" y="721872"/>
            <a:ext cx="1237916" cy="92843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093824" y="721872"/>
            <a:ext cx="13164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৭টির</a:t>
            </a:r>
            <a:endParaRPr lang="en-US" sz="60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053" y="2208705"/>
            <a:ext cx="1302084" cy="92843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890337" y="2213812"/>
            <a:ext cx="1672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accent5"/>
                </a:solidFill>
              </a:rPr>
              <a:t>সাথে</a:t>
            </a:r>
            <a:endParaRPr lang="en-US" sz="5400" dirty="0">
              <a:solidFill>
                <a:schemeClr val="accent5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969" y="2208705"/>
            <a:ext cx="1302084" cy="92843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210303" y="2208705"/>
            <a:ext cx="3883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টি একত্র করি </a:t>
            </a:r>
            <a:endParaRPr lang="en-US" sz="60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06" y="4037505"/>
            <a:ext cx="1302084" cy="92843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262" y="4037453"/>
            <a:ext cx="1302084" cy="92843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622" y="4037453"/>
            <a:ext cx="1302084" cy="92843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706" y="4049997"/>
            <a:ext cx="1302084" cy="92843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790" y="4037479"/>
            <a:ext cx="1302084" cy="92843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211054" y="5572402"/>
            <a:ext cx="1203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৯টি</a:t>
            </a:r>
            <a:endParaRPr lang="en-US" sz="72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0" y="4037479"/>
            <a:ext cx="1302084" cy="91586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138" y="4037453"/>
            <a:ext cx="1302084" cy="92843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754" y="4024910"/>
            <a:ext cx="1302084" cy="92843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312" y="4024909"/>
            <a:ext cx="1302084" cy="928437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284" y="709831"/>
            <a:ext cx="1237916" cy="928437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777" y="721871"/>
            <a:ext cx="1237916" cy="92843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633" y="721872"/>
            <a:ext cx="1237916" cy="928437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73" y="709857"/>
            <a:ext cx="1237916" cy="928437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205" y="721872"/>
            <a:ext cx="1237916" cy="92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0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4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234" y="716855"/>
            <a:ext cx="1103447" cy="818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837" y="708301"/>
            <a:ext cx="1103447" cy="818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46" y="2233873"/>
            <a:ext cx="1091772" cy="8181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471" y="2271939"/>
            <a:ext cx="1091772" cy="8181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413" y="2244499"/>
            <a:ext cx="1091772" cy="8181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021" y="2217059"/>
            <a:ext cx="1091772" cy="8181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950" y="2217059"/>
            <a:ext cx="1091772" cy="8181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724" y="2182595"/>
            <a:ext cx="1091772" cy="8181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96310" y="699501"/>
            <a:ext cx="23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6"/>
                </a:solidFill>
              </a:rPr>
              <a:t>৪ </a:t>
            </a:r>
            <a:r>
              <a:rPr lang="en-US" sz="3600" dirty="0" err="1" smtClean="0">
                <a:solidFill>
                  <a:schemeClr val="accent6"/>
                </a:solidFill>
              </a:rPr>
              <a:t>টির</a:t>
            </a:r>
            <a:r>
              <a:rPr lang="en-US" sz="3600" dirty="0" smtClean="0">
                <a:solidFill>
                  <a:schemeClr val="accent6"/>
                </a:solidFill>
              </a:rPr>
              <a:t> </a:t>
            </a:r>
            <a:r>
              <a:rPr lang="en-US" sz="3600" dirty="0" err="1" smtClean="0">
                <a:solidFill>
                  <a:schemeClr val="accent6"/>
                </a:solidFill>
              </a:rPr>
              <a:t>সাথে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09470" y="2273615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টি একত্র করি</a:t>
            </a:r>
            <a:endParaRPr lang="en-US" sz="48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82" y="4100429"/>
            <a:ext cx="1091772" cy="81814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354" y="4100429"/>
            <a:ext cx="1091772" cy="81814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527" y="4100428"/>
            <a:ext cx="1091772" cy="81814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306" y="4100427"/>
            <a:ext cx="1091772" cy="81814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072" y="4085940"/>
            <a:ext cx="1091772" cy="81814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838" y="4100427"/>
            <a:ext cx="1091772" cy="81814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74" y="4114914"/>
            <a:ext cx="1091772" cy="81814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040" y="4085939"/>
            <a:ext cx="1091772" cy="81814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316" y="4070925"/>
            <a:ext cx="1091772" cy="81814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709" y="4114914"/>
            <a:ext cx="1091772" cy="818147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0020229" y="4127000"/>
            <a:ext cx="1271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টি</a:t>
            </a:r>
            <a:endParaRPr lang="en-US" sz="48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456508" y="22736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060" y="691091"/>
            <a:ext cx="1103447" cy="81814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566" y="691091"/>
            <a:ext cx="1103447" cy="81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32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05" y="1756610"/>
            <a:ext cx="1452810" cy="12058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915" y="1756610"/>
            <a:ext cx="1452810" cy="12058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725" y="1756610"/>
            <a:ext cx="1452810" cy="12058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35" y="1756610"/>
            <a:ext cx="1452810" cy="12058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49" y="3128210"/>
            <a:ext cx="1434766" cy="1076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915" y="3128210"/>
            <a:ext cx="1434766" cy="1076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681" y="3128209"/>
            <a:ext cx="1434766" cy="1076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447" y="3128208"/>
            <a:ext cx="1434766" cy="10760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213" y="3128208"/>
            <a:ext cx="1434766" cy="1076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34" y="4370053"/>
            <a:ext cx="1467181" cy="11060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915" y="4370053"/>
            <a:ext cx="1467181" cy="110602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919" y="4370053"/>
            <a:ext cx="1467181" cy="110602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99750" y="255516"/>
            <a:ext cx="5918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549511" y="332753"/>
            <a:ext cx="19158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40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করণঃ</a:t>
            </a:r>
            <a:endParaRPr lang="en-US" sz="40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0035" y="320978"/>
            <a:ext cx="39109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ছবির সাথে সংখ্যার</a:t>
            </a:r>
            <a:endParaRPr lang="en-US" sz="44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68691" y="284096"/>
            <a:ext cx="192300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BD" sz="8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bn-BD" sz="60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029277" y="2622245"/>
            <a:ext cx="1868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৪</a:t>
            </a:r>
            <a:endParaRPr lang="en-US" sz="96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83897" y="4247831"/>
            <a:ext cx="10958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8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 rot="11904626" flipH="1">
            <a:off x="6367940" y="2957585"/>
            <a:ext cx="3336783" cy="195253"/>
          </a:xfrm>
          <a:prstGeom prst="rightArrow">
            <a:avLst>
              <a:gd name="adj1" fmla="val 50000"/>
              <a:gd name="adj2" fmla="val 1307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726699" flipV="1">
            <a:off x="7564038" y="4213692"/>
            <a:ext cx="2348845" cy="428401"/>
          </a:xfrm>
          <a:prstGeom prst="rightArrow">
            <a:avLst>
              <a:gd name="adj1" fmla="val 1729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8833612" flipV="1">
            <a:off x="5351843" y="3791758"/>
            <a:ext cx="4925265" cy="209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073423">
            <a:off x="4867560" y="5424485"/>
            <a:ext cx="1348544" cy="199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-Down Arrow 26"/>
          <p:cNvSpPr/>
          <p:nvPr/>
        </p:nvSpPr>
        <p:spPr>
          <a:xfrm>
            <a:off x="8217568" y="1756610"/>
            <a:ext cx="144379" cy="393777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9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729049"/>
            <a:ext cx="9045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</a:t>
            </a:r>
            <a:r>
              <a:rPr lang="en-US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একসাথে</a:t>
            </a:r>
            <a:r>
              <a:rPr lang="en-US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75935" y="2088292"/>
            <a:ext cx="7203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চিহ্ন      +</a:t>
            </a:r>
            <a:endParaRPr lang="en-US" sz="54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5935" y="3429114"/>
            <a:ext cx="6005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/>
                </a:solidFill>
              </a:rPr>
              <a:t>সমান চিহ্ন       =   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6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6065" y="247135"/>
            <a:ext cx="9539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6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6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সংযোগঃ</a:t>
            </a:r>
            <a:endParaRPr lang="en-US" sz="66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7222" y="1540042"/>
            <a:ext cx="8903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পাঠ্যপুস্তকের ৩০ পৃষ্ঠা খুলে দেখ।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537" y="288758"/>
            <a:ext cx="3224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5"/>
                </a:solidFill>
              </a:rPr>
              <a:t>বস্তু</a:t>
            </a:r>
            <a:r>
              <a:rPr lang="en-US" sz="4000" dirty="0" smtClean="0">
                <a:solidFill>
                  <a:schemeClr val="accent5"/>
                </a:solidFill>
              </a:rPr>
              <a:t> </a:t>
            </a:r>
            <a:r>
              <a:rPr lang="en-US" sz="4000" dirty="0" err="1" smtClean="0">
                <a:solidFill>
                  <a:schemeClr val="accent5"/>
                </a:solidFill>
              </a:rPr>
              <a:t>নিরপেক্ষঃ</a:t>
            </a:r>
            <a:endParaRPr lang="en-US" sz="4000" dirty="0">
              <a:solidFill>
                <a:schemeClr val="accent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25453" y="2478505"/>
            <a:ext cx="29477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বলি </a:t>
            </a:r>
          </a:p>
          <a:p>
            <a:r>
              <a:rPr lang="bn-BD" sz="44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ও</a:t>
            </a:r>
          </a:p>
          <a:p>
            <a:r>
              <a:rPr lang="bn-BD" sz="44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লিখি</a:t>
            </a:r>
            <a:endParaRPr lang="en-US" sz="44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11227751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801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3003017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5642" y="625642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যোগঃ</a:t>
            </a:r>
            <a:endParaRPr lang="en-US" sz="60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48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0740" y="29525"/>
            <a:ext cx="4626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BD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লীয়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BD" sz="3600" dirty="0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5190" y="1343339"/>
            <a:ext cx="1612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১নং দল          </a:t>
            </a:r>
            <a:endParaRPr lang="en-US" sz="40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48109" y="1153341"/>
            <a:ext cx="1382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২নং দল</a:t>
            </a:r>
            <a:endParaRPr lang="en-US" sz="36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95752" y="1123702"/>
            <a:ext cx="1394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৩নং দল</a:t>
            </a:r>
            <a:endParaRPr lang="en-US" sz="36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85339052"/>
              </p:ext>
            </p:extLst>
          </p:nvPr>
        </p:nvGraphicFramePr>
        <p:xfrm>
          <a:off x="8277726" y="2534041"/>
          <a:ext cx="3585411" cy="3298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08986190"/>
              </p:ext>
            </p:extLst>
          </p:nvPr>
        </p:nvGraphicFramePr>
        <p:xfrm>
          <a:off x="180474" y="2534041"/>
          <a:ext cx="3621505" cy="3431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823356934"/>
              </p:ext>
            </p:extLst>
          </p:nvPr>
        </p:nvGraphicFramePr>
        <p:xfrm>
          <a:off x="4161182" y="2534041"/>
          <a:ext cx="3526997" cy="340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2" name="Up-Down Arrow 11"/>
          <p:cNvSpPr/>
          <p:nvPr/>
        </p:nvSpPr>
        <p:spPr>
          <a:xfrm>
            <a:off x="3898232" y="1418037"/>
            <a:ext cx="156410" cy="506698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-Down Arrow 12"/>
          <p:cNvSpPr/>
          <p:nvPr/>
        </p:nvSpPr>
        <p:spPr>
          <a:xfrm>
            <a:off x="7796463" y="1442100"/>
            <a:ext cx="120316" cy="477822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196263" y="87668"/>
            <a:ext cx="2791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করঃ</a:t>
            </a:r>
            <a:endParaRPr lang="en-US" sz="44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8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Graphic spid="8" grpId="0">
        <p:bldAsOne/>
      </p:bldGraphic>
      <p:bldGraphic spid="9" grpId="0">
        <p:bldAsOne/>
      </p:bldGraphic>
      <p:bldGraphic spid="11" grpId="0">
        <p:bldAsOne/>
      </p:bldGraphic>
      <p:bldP spid="12" grpId="0" animBg="1"/>
      <p:bldP spid="13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32859" y="118111"/>
            <a:ext cx="69775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পরিচিতিঃবিপাশা</a:t>
            </a:r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হালদার</a:t>
            </a:r>
            <a:endParaRPr lang="en-US" sz="44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সহকারি </a:t>
            </a:r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4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4078" y="1675871"/>
            <a:ext cx="110840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94নং </a:t>
            </a:r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সোনাইল</a:t>
            </a:r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8465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8190" y="1419726"/>
            <a:ext cx="9613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শিশুরা</a:t>
            </a:r>
            <a:r>
              <a:rPr lang="en-US" sz="6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6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ক্রমে</a:t>
            </a:r>
            <a:r>
              <a:rPr lang="en-US" sz="6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থেকে১০ </a:t>
            </a:r>
            <a:r>
              <a:rPr lang="en-US" sz="60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6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6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</a:t>
            </a:r>
            <a:r>
              <a:rPr lang="bn-BD" sz="6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র্ডে লিখে অনুশীলন করবে</a:t>
            </a:r>
            <a:r>
              <a:rPr lang="bn-BD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6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1577" y="292579"/>
            <a:ext cx="11764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78819837"/>
              </p:ext>
            </p:extLst>
          </p:nvPr>
        </p:nvGraphicFramePr>
        <p:xfrm>
          <a:off x="2383362" y="1655805"/>
          <a:ext cx="6654800" cy="4185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052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389"/>
            <a:ext cx="6412832" cy="571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06126" y="1275347"/>
            <a:ext cx="5450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7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39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141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442" y="104382"/>
            <a:ext cx="10250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পাঠপরিচিতিঃ</a:t>
            </a:r>
            <a:endParaRPr lang="en-US" sz="54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984" y="1309816"/>
            <a:ext cx="231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প্রথম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3589" y="1316463"/>
            <a:ext cx="2297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5671" y="1308596"/>
            <a:ext cx="1567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endParaRPr lang="en-US" sz="40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482" y="2173850"/>
            <a:ext cx="4176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সংখ্যা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341" y="3089189"/>
            <a:ext cx="6944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সংখ্যয় প্রকাশ করি ও যোগ করি</a:t>
            </a:r>
            <a:r>
              <a:rPr lang="bn-BD" dirty="0" smtClean="0"/>
              <a:t>।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885671" y="4868562"/>
            <a:ext cx="327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5482" y="4893276"/>
            <a:ext cx="1458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39417" y="1270800"/>
            <a:ext cx="988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53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10" grpId="0"/>
      <p:bldP spid="11" grpId="0"/>
      <p:bldP spid="15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8237" y="308918"/>
            <a:ext cx="1179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60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7481" y="1421027"/>
            <a:ext cx="104950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bn-BD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উপকরণ একত্রিত করে উপকরণ গুচ্ছ গুলোর সংখ্যা বলতে পারবে ও লিখতে পারবে।</a:t>
            </a:r>
          </a:p>
          <a:p>
            <a:pPr marL="342900" indent="-342900">
              <a:buAutoNum type="arabicParenBoth"/>
            </a:pPr>
            <a:r>
              <a:rPr lang="bn-BD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উপকরণের সাহায্যে সংখ্যা যোগ করে প্রতিকের মাধ্যমে প্রকাশ করতে পারবে।</a:t>
            </a:r>
          </a:p>
          <a:p>
            <a:r>
              <a:rPr lang="bn-BD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</a:t>
            </a:r>
            <a:endParaRPr lang="en-US" sz="3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7481" y="3287188"/>
            <a:ext cx="5774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(3)  +  ও  = 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চিনে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4891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5115" y="202586"/>
            <a:ext cx="8602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endParaRPr lang="en-US" sz="4000" dirty="0" smtClean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4972" y="1097204"/>
            <a:ext cx="3150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একটি ছবি দেখি।</a:t>
            </a:r>
            <a:endParaRPr lang="en-US" sz="3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4296" y="2832816"/>
            <a:ext cx="3900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কী? এবং কতটি?</a:t>
            </a:r>
            <a:endParaRPr lang="en-US" sz="3200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56821" y="2832816"/>
            <a:ext cx="329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 এবং ৩ টি</a:t>
            </a:r>
            <a:endParaRPr lang="en-US" sz="3200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62070" y="2527910"/>
            <a:ext cx="4145744" cy="1779362"/>
            <a:chOff x="361282" y="2527911"/>
            <a:chExt cx="4145744" cy="177936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827031">
              <a:off x="1520942" y="2898975"/>
              <a:ext cx="1779362" cy="103723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827031">
              <a:off x="3098729" y="2898975"/>
              <a:ext cx="1779362" cy="103723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827031">
              <a:off x="-9782" y="2898975"/>
              <a:ext cx="1779362" cy="10372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306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0579" y="324852"/>
            <a:ext cx="6533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bn-BD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905329">
            <a:off x="6476147" y="1866187"/>
            <a:ext cx="1919088" cy="11661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905329">
            <a:off x="7568368" y="1866185"/>
            <a:ext cx="1919088" cy="116611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30195" y="2011676"/>
            <a:ext cx="1564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US" sz="4000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08695" y="2218838"/>
            <a:ext cx="2562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3200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63192" y="4832204"/>
            <a:ext cx="1227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টি</a:t>
            </a:r>
            <a:endParaRPr lang="en-US" sz="5400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64895" y="665202"/>
            <a:ext cx="1360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76612" y="695626"/>
            <a:ext cx="2213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টি</a:t>
            </a:r>
            <a:endParaRPr lang="en-US" sz="3600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13871">
            <a:off x="1865480" y="4132541"/>
            <a:ext cx="1837469" cy="120590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13871">
            <a:off x="546232" y="1435878"/>
            <a:ext cx="1837469" cy="120590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905329">
            <a:off x="4288920" y="4021326"/>
            <a:ext cx="1919088" cy="116611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905329">
            <a:off x="5608168" y="4068433"/>
            <a:ext cx="1919088" cy="116611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13871">
            <a:off x="3049153" y="4015534"/>
            <a:ext cx="1837469" cy="1205906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13871">
            <a:off x="1812954" y="1435876"/>
            <a:ext cx="1837469" cy="120590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13871">
            <a:off x="3087019" y="1429413"/>
            <a:ext cx="1837469" cy="120590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13871">
            <a:off x="426136" y="4132541"/>
            <a:ext cx="1837469" cy="120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98231" y="385010"/>
            <a:ext cx="48727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ঘোষনাঃ</a:t>
            </a:r>
            <a:endParaRPr lang="en-US" sz="6600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3157" y="2237874"/>
            <a:ext cx="111653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bn-BD" sz="6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সংখ্যায় প্রকাশ করি যোগ করি।</a:t>
            </a:r>
            <a:endParaRPr lang="en-US" sz="60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05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898" y="-38472"/>
            <a:ext cx="30861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54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54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126" y="923329"/>
            <a:ext cx="7567863" cy="42569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15590" y="169277"/>
            <a:ext cx="3715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পুর্ব জ্ঞান যাচাইঃ</a:t>
            </a:r>
            <a:endParaRPr lang="en-US" sz="3200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47747" y="1612232"/>
            <a:ext cx="2610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জন শিশু?</a:t>
            </a:r>
            <a:endParaRPr lang="en-US" sz="40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23774" y="5702969"/>
            <a:ext cx="1546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জন</a:t>
            </a:r>
            <a:endParaRPr lang="en-US" sz="54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24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795" y="-24067"/>
            <a:ext cx="5798216" cy="65692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089" y="-72189"/>
            <a:ext cx="1209922" cy="14115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305" y="372980"/>
            <a:ext cx="1209922" cy="1411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174" y="1171134"/>
            <a:ext cx="1209922" cy="14115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3917" y="4287312"/>
            <a:ext cx="1209922" cy="14115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9780" y="1078768"/>
            <a:ext cx="1209922" cy="14115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57926" y="654908"/>
            <a:ext cx="33079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২টি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2183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7.40741E-7 L -0.52161 -0.243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81" y="-1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-0.59427 0.085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14" y="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buAutoNum type="arabicParenBoth"/>
          <a:defRPr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268</Words>
  <Application>Microsoft Office PowerPoint</Application>
  <PresentationFormat>Widescreen</PresentationFormat>
  <Paragraphs>97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Vrinda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123</cp:revision>
  <dcterms:created xsi:type="dcterms:W3CDTF">2020-01-08T18:48:02Z</dcterms:created>
  <dcterms:modified xsi:type="dcterms:W3CDTF">2020-01-12T15:48:19Z</dcterms:modified>
</cp:coreProperties>
</file>