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0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065" y="22860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40625"/>
            <a:ext cx="83058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সবাইকে</a:t>
            </a:r>
            <a:r>
              <a:rPr lang="en-US" sz="7200" dirty="0" smtClean="0"/>
              <a:t> </a:t>
            </a:r>
            <a:r>
              <a:rPr lang="en-US" sz="7200" dirty="0" err="1" smtClean="0"/>
              <a:t>শুভেচ্ছা</a:t>
            </a:r>
            <a:r>
              <a:rPr lang="en-US" sz="7200" dirty="0" smtClean="0"/>
              <a:t> ও </a:t>
            </a:r>
            <a:r>
              <a:rPr lang="bn-BD" sz="7200" dirty="0" smtClean="0"/>
              <a:t>                     </a:t>
            </a:r>
            <a:r>
              <a:rPr lang="en-US" sz="7200" dirty="0" err="1" smtClean="0"/>
              <a:t>স্বাগতম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3" y="2830286"/>
            <a:ext cx="2895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77199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33892"/>
            <a:ext cx="35814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ধন্যবাদ</a:t>
            </a:r>
            <a:r>
              <a:rPr lang="en-US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87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3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8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6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9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4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599"/>
            <a:ext cx="8915400" cy="2708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শিক্ষক</a:t>
            </a:r>
            <a:r>
              <a:rPr lang="en-US" sz="6000" dirty="0" smtClean="0"/>
              <a:t>   </a:t>
            </a:r>
            <a:r>
              <a:rPr lang="en-US" sz="6000" dirty="0" err="1" smtClean="0"/>
              <a:t>পরিচিতি</a:t>
            </a:r>
            <a:r>
              <a:rPr lang="en-US" sz="6000" dirty="0" smtClean="0"/>
              <a:t> </a:t>
            </a:r>
          </a:p>
          <a:p>
            <a:r>
              <a:rPr lang="bn-BD" sz="3200" dirty="0" smtClean="0"/>
              <a:t>        মোঃ  হারুনুর  রশিদ </a:t>
            </a:r>
          </a:p>
          <a:p>
            <a:r>
              <a:rPr lang="bn-BD" sz="2800" dirty="0" smtClean="0"/>
              <a:t>                                    সহকারি  শিক্ষক </a:t>
            </a:r>
          </a:p>
          <a:p>
            <a:r>
              <a:rPr lang="bn-BD" sz="3200" dirty="0" smtClean="0"/>
              <a:t>         ছালি পাড়া সরকারি  প্রাথমিক  বিদ্যালয় । </a:t>
            </a:r>
            <a:endParaRPr lang="en-US" sz="3200" dirty="0" smtClean="0"/>
          </a:p>
          <a:p>
            <a:r>
              <a:rPr lang="bn-BD" dirty="0" smtClean="0"/>
              <a:t>                             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28194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3850698"/>
            <a:ext cx="3429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57625"/>
            <a:ext cx="1905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36" y="4571999"/>
            <a:ext cx="2667000" cy="212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62200" y="432643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 </a:t>
            </a:r>
            <a:r>
              <a:rPr lang="bn-BD" sz="4400" dirty="0" smtClean="0"/>
              <a:t>পাঠ  </a:t>
            </a:r>
            <a:r>
              <a:rPr lang="bn-BD" sz="4800" dirty="0" smtClean="0"/>
              <a:t> পরিচিতি </a:t>
            </a:r>
            <a:endParaRPr lang="bn-BD" sz="6600" dirty="0" smtClean="0"/>
          </a:p>
          <a:p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19031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শ্রেণিঃ২য়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715" y="2946399"/>
            <a:ext cx="7543800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সময়ঃ৩৫ মিনিট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879" y="1956136"/>
            <a:ext cx="7749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545" y="3733800"/>
            <a:ext cx="58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তারিখ</a:t>
            </a:r>
            <a:r>
              <a:rPr lang="en-US" sz="2800" dirty="0" smtClean="0"/>
              <a:t> ঃ   ১২/  ০১ /  ২০২০  </a:t>
            </a:r>
            <a:r>
              <a:rPr lang="en-US" sz="2800" dirty="0" err="1" smtClean="0"/>
              <a:t>খ্রীঃ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86210"/>
            <a:ext cx="2916382" cy="3047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1998"/>
            <a:ext cx="2667000" cy="212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997"/>
            <a:ext cx="2971800" cy="212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41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58491"/>
            <a:ext cx="35052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66172"/>
            <a:ext cx="89916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    শিখন 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ফল</a:t>
            </a:r>
          </a:p>
          <a:p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05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২৭,২  বিভিন্ন  আকৃতি র   বস্তূর  সাথে   পরিচিত  হতে  পারবে   এবং</a:t>
            </a:r>
          </a:p>
          <a:p>
            <a:r>
              <a:rPr lang="bn-BD" dirty="0"/>
              <a:t> </a:t>
            </a:r>
            <a:r>
              <a:rPr lang="bn-BD" dirty="0" smtClean="0"/>
              <a:t>ত্রিভুজ ;  চতুর্ভুজ    আকৃতি   চিনতে  পারবে  ।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3858491"/>
            <a:ext cx="3172691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58491"/>
            <a:ext cx="2133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9248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   আবেগ   সৃষ্টি  </a:t>
            </a:r>
          </a:p>
          <a:p>
            <a:r>
              <a:rPr lang="bn-BD" sz="5400" dirty="0" smtClean="0"/>
              <a:t> 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43123"/>
            <a:ext cx="72390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03321"/>
            <a:ext cx="7467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    পাঠের    শিরোনাম 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1736375"/>
            <a:ext cx="8153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     জ্যামিতিক  আকৃতি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3581400"/>
            <a:ext cx="3048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8" y="3581400"/>
            <a:ext cx="2937164" cy="3228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" y="3581400"/>
            <a:ext cx="227214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640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উপস্থাপন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5562"/>
            <a:ext cx="2286000" cy="166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7391" y="2286000"/>
            <a:ext cx="20955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990600"/>
            <a:ext cx="74676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আমি শিক্ষাথীদের  বলব   তোমাদের  শ্রেণীতে  ত্রিভুজ  ও চতুর্ভূজ   আকৃতির</a:t>
            </a:r>
          </a:p>
          <a:p>
            <a:r>
              <a:rPr lang="bn-BD" dirty="0" smtClean="0"/>
              <a:t>কি কি    বস্তূ   আছে ।</a:t>
            </a:r>
          </a:p>
          <a:p>
            <a:r>
              <a:rPr lang="bn-BD" dirty="0" smtClean="0"/>
              <a:t>তারা  বলবে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7925"/>
            <a:ext cx="1981199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4200163"/>
            <a:ext cx="3622964" cy="18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61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ত্রিভূজ  কাকে বলে ;    ৩  তিনটি   সরল রেখা  দ্বারা  আবৃত  আকৃতিকে   ত্রিভূজ  বলে  ।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71945"/>
            <a:ext cx="2286000" cy="166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4267200"/>
            <a:ext cx="2333625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287" y="3097854"/>
            <a:ext cx="797242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চতুর্ভূজ  কাকে  বলে ;  ৪ চারটি   সরল রেখা  দ্বারা আবদ্ব  আকৃতিকে  চতূর্ভুজ  বলে।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6910" y="-13855"/>
            <a:ext cx="5943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মূল্যায়ন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95" y="3166308"/>
            <a:ext cx="3429000" cy="2083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098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95" y="1676400"/>
            <a:ext cx="2438400" cy="1284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3" y="4410075"/>
            <a:ext cx="2333625" cy="1962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68" y="5238750"/>
            <a:ext cx="2928938" cy="16192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600758" y="3352800"/>
            <a:ext cx="3190442" cy="10572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86000" y="1981200"/>
            <a:ext cx="3871695" cy="289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894" y="881766"/>
            <a:ext cx="845820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       </a:t>
            </a:r>
            <a:r>
              <a:rPr lang="bn-BD" sz="3200" dirty="0" smtClean="0"/>
              <a:t>দাগ টেনে   মিল   কর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58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123</Words>
  <Application>Microsoft Office PowerPoint</Application>
  <PresentationFormat>On-screen Show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Windows User</cp:lastModifiedBy>
  <cp:revision>53</cp:revision>
  <dcterms:created xsi:type="dcterms:W3CDTF">2006-08-16T00:00:00Z</dcterms:created>
  <dcterms:modified xsi:type="dcterms:W3CDTF">2020-01-13T04:52:30Z</dcterms:modified>
</cp:coreProperties>
</file>