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14" autoAdjust="0"/>
  </p:normalViewPr>
  <p:slideViewPr>
    <p:cSldViewPr snapToGrid="0">
      <p:cViewPr varScale="1">
        <p:scale>
          <a:sx n="38" d="100"/>
          <a:sy n="38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58E92-CF96-45B5-8E25-DDF347B7790C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9025-3741-4C79-B87F-CFFB3DA00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65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09025-3741-4C79-B87F-CFFB3DA003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0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1E23-E838-4CE7-921D-25DE4717510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FC03-7968-454C-B910-94A475AC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4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1E23-E838-4CE7-921D-25DE4717510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FC03-7968-454C-B910-94A475AC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4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1E23-E838-4CE7-921D-25DE4717510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FC03-7968-454C-B910-94A475AC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8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1E23-E838-4CE7-921D-25DE4717510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FC03-7968-454C-B910-94A475AC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7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1E23-E838-4CE7-921D-25DE4717510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FC03-7968-454C-B910-94A475AC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1E23-E838-4CE7-921D-25DE4717510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FC03-7968-454C-B910-94A475AC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8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1E23-E838-4CE7-921D-25DE4717510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FC03-7968-454C-B910-94A475AC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2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1E23-E838-4CE7-921D-25DE4717510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FC03-7968-454C-B910-94A475AC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2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1E23-E838-4CE7-921D-25DE4717510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FC03-7968-454C-B910-94A475AC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1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1E23-E838-4CE7-921D-25DE4717510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FC03-7968-454C-B910-94A475AC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9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1E23-E838-4CE7-921D-25DE4717510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FC03-7968-454C-B910-94A475AC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2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71E23-E838-4CE7-921D-25DE4717510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4FC03-7968-454C-B910-94A475AC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6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74" y="819807"/>
            <a:ext cx="4595447" cy="52555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0" name="Wave 9"/>
          <p:cNvSpPr/>
          <p:nvPr/>
        </p:nvSpPr>
        <p:spPr>
          <a:xfrm>
            <a:off x="189185" y="583324"/>
            <a:ext cx="5927835" cy="5492063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137" y="1765738"/>
            <a:ext cx="55809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</a:t>
            </a:r>
            <a:r>
              <a:rPr lang="en-US" sz="5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everyboy</a:t>
            </a:r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my session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14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15" y="1650065"/>
            <a:ext cx="10896654" cy="5275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0945" y="198383"/>
            <a:ext cx="375219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reading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1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0050" y="0"/>
            <a:ext cx="11791950" cy="6553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true or </a:t>
            </a:r>
            <a:r>
              <a:rPr lang="en-US" sz="6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  <a:p>
            <a:endParaRPr lang="en-US" sz="6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6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People </a:t>
            </a:r>
            <a:r>
              <a:rPr lang="en-US" sz="6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 the world celebrate birthdays in same ways.</a:t>
            </a:r>
          </a:p>
          <a:p>
            <a:r>
              <a:rPr lang="en-US" sz="6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There </a:t>
            </a:r>
            <a:r>
              <a:rPr lang="en-US" sz="6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one candle for each year of the person’s life</a:t>
            </a:r>
            <a:r>
              <a:rPr lang="en-US" sz="6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6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487" y="286406"/>
            <a:ext cx="11912163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in pair.</a:t>
            </a:r>
          </a:p>
          <a:p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1.A persons birthday is a --------- day.</a:t>
            </a:r>
          </a:p>
          <a:p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2.There are ---------    on the cake.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487" y="3196370"/>
            <a:ext cx="11912163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 in group.</a:t>
            </a:r>
          </a:p>
          <a:p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1.What is birthday ?</a:t>
            </a:r>
          </a:p>
          <a:p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2.How is birthday?</a:t>
            </a:r>
          </a:p>
          <a:p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3.How do you celebrate your birthday?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65704" y="843755"/>
            <a:ext cx="21467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endParaRPr lang="en-US" sz="5400" dirty="0"/>
          </a:p>
        </p:txBody>
      </p:sp>
      <p:sp>
        <p:nvSpPr>
          <p:cNvPr id="8" name="Rectangle 7"/>
          <p:cNvSpPr/>
          <p:nvPr/>
        </p:nvSpPr>
        <p:spPr>
          <a:xfrm>
            <a:off x="3341404" y="1649055"/>
            <a:ext cx="24737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candles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1946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472966" y="1639613"/>
            <a:ext cx="11288110" cy="3137339"/>
          </a:xfrm>
          <a:prstGeom prst="flowChartPunchedTap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three sentences about your last birthday</a:t>
            </a:r>
            <a:endParaRPr lang="en-US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Callout 4"/>
          <p:cNvSpPr/>
          <p:nvPr/>
        </p:nvSpPr>
        <p:spPr>
          <a:xfrm>
            <a:off x="3358055" y="3720662"/>
            <a:ext cx="6195848" cy="2900854"/>
          </a:xfrm>
          <a:prstGeom prst="up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83724" y="4824248"/>
            <a:ext cx="5770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13" y="0"/>
            <a:ext cx="9711559" cy="35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" y="457200"/>
            <a:ext cx="10759440" cy="3785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ctr"/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Md.Asaduzzaman</a:t>
            </a:r>
            <a:endParaRPr lang="en-US" sz="4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 Teacher</a:t>
            </a:r>
          </a:p>
          <a:p>
            <a:pPr algn="ctr"/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Charnewaji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Govt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School</a:t>
            </a:r>
          </a:p>
          <a:p>
            <a:pPr algn="ctr"/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Mohonganj,Rajibpur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Kurigram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15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Callout 8"/>
          <p:cNvSpPr/>
          <p:nvPr/>
        </p:nvSpPr>
        <p:spPr>
          <a:xfrm>
            <a:off x="1051560" y="213360"/>
            <a:ext cx="10012680" cy="179832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040" y="335280"/>
            <a:ext cx="7376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en-US" sz="6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Introduction</a:t>
            </a:r>
            <a:endParaRPr lang="en-US" sz="4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7619" y="2026919"/>
            <a:ext cx="5983277" cy="5114859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19" y="2133598"/>
            <a:ext cx="5794092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Class:Five</a:t>
            </a:r>
            <a:endParaRPr lang="en-US" sz="4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Lesson:One</a:t>
            </a:r>
            <a:endParaRPr lang="en-US" sz="4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Unite:15</a:t>
            </a:r>
          </a:p>
          <a:p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Topic:Happy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Birthday(A person---- in the picture.)</a:t>
            </a:r>
          </a:p>
          <a:p>
            <a:r>
              <a:rPr lang="en-US" sz="4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Time:45 minutes.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60" y="2011679"/>
            <a:ext cx="4130040" cy="48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7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711570" y="1"/>
            <a:ext cx="6433364" cy="111252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0" y="106680"/>
            <a:ext cx="5367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20980" y="1370201"/>
            <a:ext cx="11125200" cy="563880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2440" y="1370201"/>
            <a:ext cx="106222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 be able to—</a:t>
            </a:r>
          </a:p>
          <a:p>
            <a:endParaRPr lang="en-US" sz="4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1.1.1.read the text with understandable pronunciation.</a:t>
            </a:r>
          </a:p>
          <a:p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4.2.1.know the vocabulary (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birthday,special,celebrate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5.1.1.understand the text.</a:t>
            </a:r>
          </a:p>
          <a:p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10.1.1.write four/five sentences about him/her birthday.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5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78830" y="5297214"/>
            <a:ext cx="12009120" cy="1403131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picture. Think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alone and share with your pair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72" y="283780"/>
            <a:ext cx="4982903" cy="4792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5" y="283780"/>
            <a:ext cx="5850584" cy="501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8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304274" y="271688"/>
            <a:ext cx="11709049" cy="6444418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Pronunciation , spelling and meaning of the new words</a:t>
            </a:r>
          </a:p>
          <a:p>
            <a:endParaRPr lang="en-US" sz="5400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Birthday,</a:t>
            </a:r>
          </a:p>
          <a:p>
            <a:r>
              <a:rPr lang="en-US" sz="54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Special,</a:t>
            </a:r>
          </a:p>
          <a:p>
            <a:r>
              <a:rPr lang="en-US" sz="54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Celebrate,</a:t>
            </a:r>
          </a:p>
          <a:p>
            <a:r>
              <a:rPr lang="en-US" sz="54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Different</a:t>
            </a:r>
          </a:p>
        </p:txBody>
      </p:sp>
    </p:spTree>
    <p:extLst>
      <p:ext uri="{BB962C8B-B14F-4D97-AF65-F5344CB8AC3E}">
        <p14:creationId xmlns:p14="http://schemas.microsoft.com/office/powerpoint/2010/main" val="102747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7649" y="133350"/>
            <a:ext cx="11608019" cy="6629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		----not usual or general.</a:t>
            </a:r>
          </a:p>
          <a:p>
            <a:r>
              <a:rPr lang="en-US" sz="5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Celebrate	</a:t>
            </a:r>
            <a:r>
              <a:rPr lang="en-US" sz="5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----</a:t>
            </a:r>
            <a:r>
              <a:rPr lang="en-US" sz="5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observe something </a:t>
            </a:r>
            <a:r>
              <a:rPr lang="en-US" sz="5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happily</a:t>
            </a:r>
            <a:r>
              <a:rPr lang="en-US" sz="5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5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Birthday	</a:t>
            </a:r>
            <a:r>
              <a:rPr lang="en-US" sz="5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----</a:t>
            </a:r>
            <a:r>
              <a:rPr lang="en-US" sz="5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day when a person </a:t>
            </a:r>
            <a:r>
              <a:rPr lang="en-US" sz="5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was </a:t>
            </a:r>
            <a:r>
              <a:rPr lang="en-US" sz="5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born.</a:t>
            </a:r>
          </a:p>
          <a:p>
            <a:r>
              <a:rPr lang="en-US" sz="5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	</a:t>
            </a:r>
            <a:r>
              <a:rPr lang="en-US" sz="5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----</a:t>
            </a:r>
            <a:r>
              <a:rPr lang="en-US" sz="5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the same.</a:t>
            </a:r>
          </a:p>
        </p:txBody>
      </p:sp>
    </p:spTree>
    <p:extLst>
      <p:ext uri="{BB962C8B-B14F-4D97-AF65-F5344CB8AC3E}">
        <p14:creationId xmlns:p14="http://schemas.microsoft.com/office/powerpoint/2010/main" val="27825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52400" y="133350"/>
            <a:ext cx="3162300" cy="6610350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read the text with correct pronunciation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125730"/>
            <a:ext cx="8355330" cy="66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2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38" y="1045123"/>
            <a:ext cx="9892862" cy="5604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4951" y="114300"/>
            <a:ext cx="409903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reading</a:t>
            </a: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205</Words>
  <Application>Microsoft Office PowerPoint</Application>
  <PresentationFormat>Widescreen</PresentationFormat>
  <Paragraphs>52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61</cp:revision>
  <dcterms:created xsi:type="dcterms:W3CDTF">2020-01-10T09:42:22Z</dcterms:created>
  <dcterms:modified xsi:type="dcterms:W3CDTF">2020-01-14T07:32:53Z</dcterms:modified>
</cp:coreProperties>
</file>