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3" r:id="rId2"/>
    <p:sldId id="264" r:id="rId3"/>
    <p:sldId id="265" r:id="rId4"/>
    <p:sldId id="266" r:id="rId5"/>
    <p:sldId id="267" r:id="rId6"/>
    <p:sldId id="269" r:id="rId7"/>
    <p:sldId id="268" r:id="rId8"/>
    <p:sldId id="270" r:id="rId9"/>
    <p:sldId id="271" r:id="rId10"/>
    <p:sldId id="272" r:id="rId11"/>
    <p:sldId id="275" r:id="rId12"/>
    <p:sldId id="276" r:id="rId13"/>
    <p:sldId id="277" r:id="rId14"/>
    <p:sldId id="278" r:id="rId15"/>
    <p:sldId id="274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22BDB-1130-46C3-B86F-CC585BE250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5536117-3A97-4F6E-A948-B6DBD4C25D4C}" type="pres">
      <dgm:prSet presAssocID="{76222BDB-1130-46C3-B86F-CC585BE25098}" presName="Name0" presStyleCnt="0">
        <dgm:presLayoutVars>
          <dgm:chMax val="7"/>
          <dgm:chPref val="7"/>
          <dgm:dir/>
        </dgm:presLayoutVars>
      </dgm:prSet>
      <dgm:spPr/>
    </dgm:pt>
    <dgm:pt modelId="{1684AC77-6C33-41DC-9631-628202384A71}" type="pres">
      <dgm:prSet presAssocID="{76222BDB-1130-46C3-B86F-CC585BE25098}" presName="Name1" presStyleCnt="0"/>
      <dgm:spPr/>
    </dgm:pt>
    <dgm:pt modelId="{FED9B918-E728-4A8D-9F1D-6574935DFA9E}" type="pres">
      <dgm:prSet presAssocID="{76222BDB-1130-46C3-B86F-CC585BE25098}" presName="cycle" presStyleCnt="0"/>
      <dgm:spPr/>
    </dgm:pt>
    <dgm:pt modelId="{A577FE96-C5EE-4484-9FCA-DDF6499F2BE9}" type="pres">
      <dgm:prSet presAssocID="{76222BDB-1130-46C3-B86F-CC585BE25098}" presName="srcNode" presStyleLbl="node1" presStyleIdx="0" presStyleCnt="0"/>
      <dgm:spPr/>
    </dgm:pt>
    <dgm:pt modelId="{18A32A81-76B4-418B-951E-E91950CA19EC}" type="pres">
      <dgm:prSet presAssocID="{76222BDB-1130-46C3-B86F-CC585BE25098}" presName="conn" presStyleLbl="parChTrans1D2" presStyleIdx="0" presStyleCnt="1"/>
      <dgm:spPr/>
    </dgm:pt>
    <dgm:pt modelId="{D0F49B02-20F2-4F8F-B799-3917B08EDB34}" type="pres">
      <dgm:prSet presAssocID="{76222BDB-1130-46C3-B86F-CC585BE25098}" presName="extraNode" presStyleLbl="node1" presStyleIdx="0" presStyleCnt="0"/>
      <dgm:spPr/>
    </dgm:pt>
    <dgm:pt modelId="{2C9E48E3-86CF-482A-B882-C413284D3618}" type="pres">
      <dgm:prSet presAssocID="{76222BDB-1130-46C3-B86F-CC585BE25098}" presName="dstNode" presStyleLbl="node1" presStyleIdx="0" presStyleCnt="0"/>
      <dgm:spPr/>
    </dgm:pt>
  </dgm:ptLst>
  <dgm:cxnLst>
    <dgm:cxn modelId="{60A4EDA4-C030-4412-8BF8-50644BF776F3}" type="presOf" srcId="{76222BDB-1130-46C3-B86F-CC585BE25098}" destId="{B5536117-3A97-4F6E-A948-B6DBD4C25D4C}" srcOrd="0" destOrd="0" presId="urn:microsoft.com/office/officeart/2008/layout/VerticalCurvedList"/>
    <dgm:cxn modelId="{BE5E2883-2D1B-4D9F-A804-93066E41394D}" type="presParOf" srcId="{B5536117-3A97-4F6E-A948-B6DBD4C25D4C}" destId="{1684AC77-6C33-41DC-9631-628202384A71}" srcOrd="0" destOrd="0" presId="urn:microsoft.com/office/officeart/2008/layout/VerticalCurvedList"/>
    <dgm:cxn modelId="{713128E5-7B19-418F-9BB0-409224130400}" type="presParOf" srcId="{1684AC77-6C33-41DC-9631-628202384A71}" destId="{FED9B918-E728-4A8D-9F1D-6574935DFA9E}" srcOrd="0" destOrd="0" presId="urn:microsoft.com/office/officeart/2008/layout/VerticalCurvedList"/>
    <dgm:cxn modelId="{5DABB4D2-4098-454A-8A00-B507CA2BC161}" type="presParOf" srcId="{FED9B918-E728-4A8D-9F1D-6574935DFA9E}" destId="{A577FE96-C5EE-4484-9FCA-DDF6499F2BE9}" srcOrd="0" destOrd="0" presId="urn:microsoft.com/office/officeart/2008/layout/VerticalCurvedList"/>
    <dgm:cxn modelId="{1C373F38-591C-46C7-A5AB-0A688F353D44}" type="presParOf" srcId="{FED9B918-E728-4A8D-9F1D-6574935DFA9E}" destId="{18A32A81-76B4-418B-951E-E91950CA19EC}" srcOrd="1" destOrd="0" presId="urn:microsoft.com/office/officeart/2008/layout/VerticalCurvedList"/>
    <dgm:cxn modelId="{607D06EC-35EE-453C-B007-64C8FF3F13C8}" type="presParOf" srcId="{FED9B918-E728-4A8D-9F1D-6574935DFA9E}" destId="{D0F49B02-20F2-4F8F-B799-3917B08EDB34}" srcOrd="2" destOrd="0" presId="urn:microsoft.com/office/officeart/2008/layout/VerticalCurvedList"/>
    <dgm:cxn modelId="{5A9AD7ED-3762-4CB0-BA51-B6576B2FD1FE}" type="presParOf" srcId="{FED9B918-E728-4A8D-9F1D-6574935DFA9E}" destId="{2C9E48E3-86CF-482A-B882-C413284D3618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38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6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551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72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7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3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8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5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1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5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4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17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7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9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000DAF-C3AE-4AB1-B368-CA2C78AF299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71B650-EA95-447B-A5A3-41893B646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5DF2F4-9EEB-4ECA-A4E3-EBDE232314A1}"/>
              </a:ext>
            </a:extLst>
          </p:cNvPr>
          <p:cNvSpPr/>
          <p:nvPr/>
        </p:nvSpPr>
        <p:spPr>
          <a:xfrm>
            <a:off x="618978" y="604911"/>
            <a:ext cx="11240087" cy="60069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B2F01-A3DE-4573-9E3D-68E30F765FB5}"/>
              </a:ext>
            </a:extLst>
          </p:cNvPr>
          <p:cNvSpPr txBox="1"/>
          <p:nvPr/>
        </p:nvSpPr>
        <p:spPr>
          <a:xfrm>
            <a:off x="2194561" y="604911"/>
            <a:ext cx="7610622" cy="1463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/>
              <a:t>Good Morning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8CF20-08E6-43A8-8632-E084395E18F1}"/>
              </a:ext>
            </a:extLst>
          </p:cNvPr>
          <p:cNvSpPr txBox="1"/>
          <p:nvPr/>
        </p:nvSpPr>
        <p:spPr>
          <a:xfrm>
            <a:off x="3502864" y="5373857"/>
            <a:ext cx="4248443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600" b="1" dirty="0"/>
              <a:t>Every body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304CA-F539-4168-9CB4-72B6193D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1" y="2082019"/>
            <a:ext cx="5570807" cy="31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822BD-76B7-4D2F-8F0E-C7CE23984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8" y="97411"/>
            <a:ext cx="9836018" cy="6022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DDBEA7-FE1B-42DB-8E70-A24B8017807F}"/>
              </a:ext>
            </a:extLst>
          </p:cNvPr>
          <p:cNvSpPr txBox="1"/>
          <p:nvPr/>
        </p:nvSpPr>
        <p:spPr>
          <a:xfrm>
            <a:off x="1195187" y="5430130"/>
            <a:ext cx="9622867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Individul</a:t>
            </a:r>
            <a:r>
              <a:rPr lang="en-US" sz="4800" b="1" dirty="0"/>
              <a:t> Reading</a:t>
            </a:r>
          </a:p>
        </p:txBody>
      </p:sp>
    </p:spTree>
    <p:extLst>
      <p:ext uri="{BB962C8B-B14F-4D97-AF65-F5344CB8AC3E}">
        <p14:creationId xmlns:p14="http://schemas.microsoft.com/office/powerpoint/2010/main" val="28778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7DAA9F-5A99-4E18-9FB5-DDD490E208AB}"/>
              </a:ext>
            </a:extLst>
          </p:cNvPr>
          <p:cNvSpPr txBox="1"/>
          <p:nvPr/>
        </p:nvSpPr>
        <p:spPr>
          <a:xfrm>
            <a:off x="715107" y="390357"/>
            <a:ext cx="11158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Read </a:t>
            </a:r>
            <a:r>
              <a:rPr lang="en-US" sz="4400" dirty="0" err="1"/>
              <a:t>agin</a:t>
            </a:r>
            <a:r>
              <a:rPr lang="en-US" sz="4400" dirty="0"/>
              <a:t>. Say True or 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248B6-3D1A-4C8F-8092-FC4725B2A1B5}"/>
              </a:ext>
            </a:extLst>
          </p:cNvPr>
          <p:cNvSpPr txBox="1"/>
          <p:nvPr/>
        </p:nvSpPr>
        <p:spPr>
          <a:xfrm>
            <a:off x="1350498" y="1645920"/>
            <a:ext cx="797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1.Saikat lives in </a:t>
            </a:r>
            <a:r>
              <a:rPr lang="en-US" sz="4800" dirty="0" err="1"/>
              <a:t>Bogra</a:t>
            </a:r>
            <a:r>
              <a:rPr lang="en-US" sz="4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9041C-9FA1-4A8B-8CA2-37DAFB6D771D}"/>
              </a:ext>
            </a:extLst>
          </p:cNvPr>
          <p:cNvSpPr txBox="1"/>
          <p:nvPr/>
        </p:nvSpPr>
        <p:spPr>
          <a:xfrm>
            <a:off x="1350498" y="3244370"/>
            <a:ext cx="6541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2.His father is a Teacher.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A69BD-F339-4790-86DE-D848D029DAC1}"/>
              </a:ext>
            </a:extLst>
          </p:cNvPr>
          <p:cNvSpPr txBox="1"/>
          <p:nvPr/>
        </p:nvSpPr>
        <p:spPr>
          <a:xfrm>
            <a:off x="1519315" y="5008098"/>
            <a:ext cx="6696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3.His mother is housewife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C42179-E30C-496B-8E68-F6D6571BACE7}"/>
              </a:ext>
            </a:extLst>
          </p:cNvPr>
          <p:cNvSpPr txBox="1"/>
          <p:nvPr/>
        </p:nvSpPr>
        <p:spPr>
          <a:xfrm>
            <a:off x="9720778" y="1772527"/>
            <a:ext cx="1120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4CDA95-B0D9-479B-B7D4-F2451D0ED67F}"/>
              </a:ext>
            </a:extLst>
          </p:cNvPr>
          <p:cNvSpPr txBox="1"/>
          <p:nvPr/>
        </p:nvSpPr>
        <p:spPr>
          <a:xfrm>
            <a:off x="8384353" y="3277770"/>
            <a:ext cx="220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False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231987-9410-4076-BB7B-573F44D8E7F8}"/>
              </a:ext>
            </a:extLst>
          </p:cNvPr>
          <p:cNvSpPr txBox="1"/>
          <p:nvPr/>
        </p:nvSpPr>
        <p:spPr>
          <a:xfrm>
            <a:off x="8975201" y="5008095"/>
            <a:ext cx="1899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True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82E682-4C14-45E9-BD0C-E4C5F31F58CD}"/>
              </a:ext>
            </a:extLst>
          </p:cNvPr>
          <p:cNvSpPr/>
          <p:nvPr/>
        </p:nvSpPr>
        <p:spPr>
          <a:xfrm>
            <a:off x="534572" y="275674"/>
            <a:ext cx="8637563" cy="9988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9D3563-8A91-476A-B48B-9F4723F0305F}"/>
              </a:ext>
            </a:extLst>
          </p:cNvPr>
          <p:cNvSpPr txBox="1"/>
          <p:nvPr/>
        </p:nvSpPr>
        <p:spPr>
          <a:xfrm>
            <a:off x="1800665" y="379828"/>
            <a:ext cx="9861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Complete Sentences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0A7DB-C46B-4695-9E93-15E72D9C8190}"/>
              </a:ext>
            </a:extLst>
          </p:cNvPr>
          <p:cNvSpPr txBox="1"/>
          <p:nvPr/>
        </p:nvSpPr>
        <p:spPr>
          <a:xfrm>
            <a:off x="1420837" y="1899142"/>
            <a:ext cx="801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1.Saikat Islam……… with his parents.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92F1C-8238-4911-93CC-3DF4DE13D88D}"/>
              </a:ext>
            </a:extLst>
          </p:cNvPr>
          <p:cNvSpPr txBox="1"/>
          <p:nvPr/>
        </p:nvSpPr>
        <p:spPr>
          <a:xfrm>
            <a:off x="1420838" y="3123104"/>
            <a:ext cx="9087735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2. His Father </a:t>
            </a:r>
            <a:r>
              <a:rPr lang="en-US" sz="4000" dirty="0" err="1"/>
              <a:t>Mr.Rashidul</a:t>
            </a:r>
            <a:r>
              <a:rPr lang="en-US" sz="4000" dirty="0"/>
              <a:t> Islam Is a…….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2DE78-461B-481E-ACBB-7BCCDBA1D48C}"/>
              </a:ext>
            </a:extLst>
          </p:cNvPr>
          <p:cNvSpPr txBox="1"/>
          <p:nvPr/>
        </p:nvSpPr>
        <p:spPr>
          <a:xfrm>
            <a:off x="1533377" y="4849836"/>
            <a:ext cx="4562623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3.She makes …..........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9F5CA-50E0-4CC2-A1E2-06B62419A96D}"/>
              </a:ext>
            </a:extLst>
          </p:cNvPr>
          <p:cNvSpPr txBox="1"/>
          <p:nvPr/>
        </p:nvSpPr>
        <p:spPr>
          <a:xfrm>
            <a:off x="4614202" y="1243165"/>
            <a:ext cx="133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3796B-748D-46FF-B98E-4438167C5FB4}"/>
              </a:ext>
            </a:extLst>
          </p:cNvPr>
          <p:cNvSpPr txBox="1"/>
          <p:nvPr/>
        </p:nvSpPr>
        <p:spPr>
          <a:xfrm>
            <a:off x="10508573" y="3123104"/>
            <a:ext cx="309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banker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1C15BB-CB24-48C2-82D3-D5458F13E352}"/>
              </a:ext>
            </a:extLst>
          </p:cNvPr>
          <p:cNvSpPr txBox="1"/>
          <p:nvPr/>
        </p:nvSpPr>
        <p:spPr>
          <a:xfrm>
            <a:off x="5992840" y="4515729"/>
            <a:ext cx="327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dresses</a:t>
            </a:r>
          </a:p>
        </p:txBody>
      </p:sp>
    </p:spTree>
    <p:extLst>
      <p:ext uri="{BB962C8B-B14F-4D97-AF65-F5344CB8AC3E}">
        <p14:creationId xmlns:p14="http://schemas.microsoft.com/office/powerpoint/2010/main" val="12266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AC7A51-5538-4842-8D62-5BBACF68F813}"/>
              </a:ext>
            </a:extLst>
          </p:cNvPr>
          <p:cNvSpPr txBox="1"/>
          <p:nvPr/>
        </p:nvSpPr>
        <p:spPr>
          <a:xfrm>
            <a:off x="1378634" y="351692"/>
            <a:ext cx="9115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Ask and answer the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1D85B-DA94-4953-8AA3-A26F9918E5B1}"/>
              </a:ext>
            </a:extLst>
          </p:cNvPr>
          <p:cNvSpPr txBox="1"/>
          <p:nvPr/>
        </p:nvSpPr>
        <p:spPr>
          <a:xfrm flipH="1">
            <a:off x="1575581" y="2011680"/>
            <a:ext cx="9115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1.What is </a:t>
            </a:r>
            <a:r>
              <a:rPr lang="en-US" sz="4400" dirty="0" err="1"/>
              <a:t>saikat’s</a:t>
            </a:r>
            <a:r>
              <a:rPr lang="en-US" sz="4400" dirty="0"/>
              <a:t> father name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7C55E-9925-441F-A873-DECF8766DCB5}"/>
              </a:ext>
            </a:extLst>
          </p:cNvPr>
          <p:cNvSpPr txBox="1"/>
          <p:nvPr/>
        </p:nvSpPr>
        <p:spPr>
          <a:xfrm>
            <a:off x="1603715" y="3404383"/>
            <a:ext cx="10128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2.What do his parents do in their free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EDBDFC-E77B-462A-BDC1-55E615F84D15}"/>
              </a:ext>
            </a:extLst>
          </p:cNvPr>
          <p:cNvSpPr txBox="1"/>
          <p:nvPr/>
        </p:nvSpPr>
        <p:spPr>
          <a:xfrm>
            <a:off x="1603709" y="4853363"/>
            <a:ext cx="9650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3.What is </a:t>
            </a:r>
            <a:r>
              <a:rPr lang="en-US" sz="4400" dirty="0" err="1"/>
              <a:t>saikat’s</a:t>
            </a:r>
            <a:r>
              <a:rPr lang="en-US" sz="4400" dirty="0"/>
              <a:t> </a:t>
            </a:r>
            <a:r>
              <a:rPr lang="en-US" sz="4400" dirty="0" err="1"/>
              <a:t>mother’name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6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565F8-A14C-4F6B-8F49-31D9112D5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50" y="911794"/>
            <a:ext cx="6507525" cy="541866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B71005-6594-4114-B4DD-5DABE2142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126773"/>
              </p:ext>
            </p:extLst>
          </p:nvPr>
        </p:nvGraphicFramePr>
        <p:xfrm>
          <a:off x="3024554" y="719666"/>
          <a:ext cx="68791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3F7E4BD5-BE88-4F1A-9CD8-2A572F08FA40}"/>
              </a:ext>
            </a:extLst>
          </p:cNvPr>
          <p:cNvSpPr/>
          <p:nvPr/>
        </p:nvSpPr>
        <p:spPr>
          <a:xfrm>
            <a:off x="844062" y="1364566"/>
            <a:ext cx="3671667" cy="970671"/>
          </a:xfrm>
          <a:prstGeom prst="rightArrow">
            <a:avLst>
              <a:gd name="adj1" fmla="val 9058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4EA9013A-9CFD-4B14-A455-F4BFAB5E9B64}"/>
              </a:ext>
            </a:extLst>
          </p:cNvPr>
          <p:cNvSpPr/>
          <p:nvPr/>
        </p:nvSpPr>
        <p:spPr>
          <a:xfrm>
            <a:off x="8244885" y="1308295"/>
            <a:ext cx="3362179" cy="970671"/>
          </a:xfrm>
          <a:prstGeom prst="leftArrow">
            <a:avLst>
              <a:gd name="adj1" fmla="val 78986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F534B06-3817-4631-A670-5E14666B9809}"/>
              </a:ext>
            </a:extLst>
          </p:cNvPr>
          <p:cNvSpPr/>
          <p:nvPr/>
        </p:nvSpPr>
        <p:spPr>
          <a:xfrm>
            <a:off x="8581292" y="3995225"/>
            <a:ext cx="3235570" cy="844061"/>
          </a:xfrm>
          <a:prstGeom prst="leftArrow">
            <a:avLst>
              <a:gd name="adj1" fmla="val 6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A424A-24DF-4165-B0C2-8227D51B876F}"/>
              </a:ext>
            </a:extLst>
          </p:cNvPr>
          <p:cNvSpPr txBox="1"/>
          <p:nvPr/>
        </p:nvSpPr>
        <p:spPr>
          <a:xfrm>
            <a:off x="895643" y="1519311"/>
            <a:ext cx="228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Your mother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8D07D-9335-4A78-9684-1E92BE7488A9}"/>
              </a:ext>
            </a:extLst>
          </p:cNvPr>
          <p:cNvSpPr txBox="1"/>
          <p:nvPr/>
        </p:nvSpPr>
        <p:spPr>
          <a:xfrm>
            <a:off x="10160000" y="4051491"/>
            <a:ext cx="1558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You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48604E6-0519-48BE-8A7C-88562B9D89ED}"/>
              </a:ext>
            </a:extLst>
          </p:cNvPr>
          <p:cNvSpPr/>
          <p:nvPr/>
        </p:nvSpPr>
        <p:spPr>
          <a:xfrm>
            <a:off x="473612" y="2788009"/>
            <a:ext cx="5622389" cy="85552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8BFCA8-B5DA-4ED7-9EAA-8CBCEAFB128D}"/>
              </a:ext>
            </a:extLst>
          </p:cNvPr>
          <p:cNvSpPr txBox="1"/>
          <p:nvPr/>
        </p:nvSpPr>
        <p:spPr>
          <a:xfrm>
            <a:off x="645550" y="2881661"/>
            <a:ext cx="267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Your sister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97936-3F75-4325-BE38-3B767B3130A8}"/>
              </a:ext>
            </a:extLst>
          </p:cNvPr>
          <p:cNvSpPr txBox="1"/>
          <p:nvPr/>
        </p:nvSpPr>
        <p:spPr>
          <a:xfrm>
            <a:off x="9903665" y="1364566"/>
            <a:ext cx="170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Father</a:t>
            </a:r>
          </a:p>
        </p:txBody>
      </p:sp>
    </p:spTree>
    <p:extLst>
      <p:ext uri="{BB962C8B-B14F-4D97-AF65-F5344CB8AC3E}">
        <p14:creationId xmlns:p14="http://schemas.microsoft.com/office/powerpoint/2010/main" val="27556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12" grpId="0"/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9CC05-8865-4DAF-BA3E-A167293DD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1" y="0"/>
            <a:ext cx="113983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3C11E2-2E4E-4040-9F94-B0D2C4A3BF98}"/>
              </a:ext>
            </a:extLst>
          </p:cNvPr>
          <p:cNvSpPr txBox="1"/>
          <p:nvPr/>
        </p:nvSpPr>
        <p:spPr>
          <a:xfrm>
            <a:off x="1575582" y="5219114"/>
            <a:ext cx="9678572" cy="140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4172F-3C3E-4F44-B403-FC7D8904DEE7}"/>
              </a:ext>
            </a:extLst>
          </p:cNvPr>
          <p:cNvSpPr txBox="1"/>
          <p:nvPr/>
        </p:nvSpPr>
        <p:spPr>
          <a:xfrm>
            <a:off x="1547434" y="4839284"/>
            <a:ext cx="9326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998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17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DB959348-4516-4377-A33F-280B218F1927}"/>
              </a:ext>
            </a:extLst>
          </p:cNvPr>
          <p:cNvSpPr/>
          <p:nvPr/>
        </p:nvSpPr>
        <p:spPr>
          <a:xfrm>
            <a:off x="717452" y="246186"/>
            <a:ext cx="10986868" cy="6365630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E51BD-8ED5-4EB9-80CE-E9A728C6563B}"/>
              </a:ext>
            </a:extLst>
          </p:cNvPr>
          <p:cNvSpPr txBox="1"/>
          <p:nvPr/>
        </p:nvSpPr>
        <p:spPr>
          <a:xfrm>
            <a:off x="844062" y="1477108"/>
            <a:ext cx="9340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Teacher Name </a:t>
            </a:r>
            <a:r>
              <a:rPr lang="en-US" sz="4800" dirty="0"/>
              <a:t>: Kalyan Kumar Dev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82A098-9D53-48A5-82B5-A06CC778C6FA}"/>
              </a:ext>
            </a:extLst>
          </p:cNvPr>
          <p:cNvSpPr txBox="1"/>
          <p:nvPr/>
        </p:nvSpPr>
        <p:spPr>
          <a:xfrm>
            <a:off x="1350498" y="2293032"/>
            <a:ext cx="8989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A.T : </a:t>
            </a:r>
            <a:r>
              <a:rPr lang="en-US" sz="6000" dirty="0" err="1"/>
              <a:t>Sukdeb</a:t>
            </a:r>
            <a:r>
              <a:rPr lang="en-US" sz="6000" dirty="0"/>
              <a:t> Govt Primary School Rajarhat 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1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0488E-2793-4F0C-9AF1-7D32C4C13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"/>
            <a:ext cx="8663354" cy="5767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325446-1831-4F9A-8855-8FB2F03E8743}"/>
              </a:ext>
            </a:extLst>
          </p:cNvPr>
          <p:cNvSpPr txBox="1"/>
          <p:nvPr/>
        </p:nvSpPr>
        <p:spPr>
          <a:xfrm>
            <a:off x="3629465" y="5767755"/>
            <a:ext cx="7174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6930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C7B866-BA92-4E62-A28E-6A5FAF57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196948"/>
            <a:ext cx="4572002" cy="6302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1C88FE-B7F3-4E51-B4FB-1ADED230127B}"/>
              </a:ext>
            </a:extLst>
          </p:cNvPr>
          <p:cNvSpPr txBox="1"/>
          <p:nvPr/>
        </p:nvSpPr>
        <p:spPr>
          <a:xfrm>
            <a:off x="1083212" y="407963"/>
            <a:ext cx="621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Subject: English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BEC9D-F470-447B-97BB-B0628FCA7145}"/>
              </a:ext>
            </a:extLst>
          </p:cNvPr>
          <p:cNvSpPr txBox="1"/>
          <p:nvPr/>
        </p:nvSpPr>
        <p:spPr>
          <a:xfrm>
            <a:off x="1055077" y="1266092"/>
            <a:ext cx="43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Class: Five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68481-38F7-465B-81E8-AA1B9E811448}"/>
              </a:ext>
            </a:extLst>
          </p:cNvPr>
          <p:cNvSpPr txBox="1"/>
          <p:nvPr/>
        </p:nvSpPr>
        <p:spPr>
          <a:xfrm>
            <a:off x="1097280" y="2223764"/>
            <a:ext cx="416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Lesson: 1-2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A4A4F-3777-4943-9C6E-17B726CC0D22}"/>
              </a:ext>
            </a:extLst>
          </p:cNvPr>
          <p:cNvSpPr txBox="1"/>
          <p:nvPr/>
        </p:nvSpPr>
        <p:spPr>
          <a:xfrm>
            <a:off x="1041009" y="2982632"/>
            <a:ext cx="2743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Unit: 3  </a:t>
            </a:r>
            <a:r>
              <a:rPr lang="en-US" sz="3200" dirty="0" err="1"/>
              <a:t>Saikat’s</a:t>
            </a:r>
            <a:r>
              <a:rPr lang="en-US" sz="3200" dirty="0"/>
              <a:t> family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7FE92-8964-41E6-9266-53C3BCE68228}"/>
              </a:ext>
            </a:extLst>
          </p:cNvPr>
          <p:cNvSpPr txBox="1"/>
          <p:nvPr/>
        </p:nvSpPr>
        <p:spPr>
          <a:xfrm>
            <a:off x="1097280" y="4373986"/>
            <a:ext cx="2574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Page:10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9C6039-750F-4702-94B1-BB24CCD3F145}"/>
              </a:ext>
            </a:extLst>
          </p:cNvPr>
          <p:cNvSpPr/>
          <p:nvPr/>
        </p:nvSpPr>
        <p:spPr>
          <a:xfrm>
            <a:off x="520506" y="196949"/>
            <a:ext cx="6217919" cy="6302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CAE717-0141-42BD-8C01-164A0DF2F7B9}"/>
              </a:ext>
            </a:extLst>
          </p:cNvPr>
          <p:cNvSpPr txBox="1"/>
          <p:nvPr/>
        </p:nvSpPr>
        <p:spPr>
          <a:xfrm>
            <a:off x="1012874" y="5130243"/>
            <a:ext cx="237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Time: 45 minutes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20F5A-C703-4457-9C50-B4BC6DE4FDAA}"/>
              </a:ext>
            </a:extLst>
          </p:cNvPr>
          <p:cNvSpPr txBox="1"/>
          <p:nvPr/>
        </p:nvSpPr>
        <p:spPr>
          <a:xfrm>
            <a:off x="1097280" y="5753683"/>
            <a:ext cx="237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Date: 12-01-2020</a:t>
            </a:r>
          </a:p>
        </p:txBody>
      </p:sp>
    </p:spTree>
    <p:extLst>
      <p:ext uri="{BB962C8B-B14F-4D97-AF65-F5344CB8AC3E}">
        <p14:creationId xmlns:p14="http://schemas.microsoft.com/office/powerpoint/2010/main" val="25992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 animBg="1"/>
      <p:bldP spid="1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D934A6-553B-4421-A410-8D4BB795FC06}"/>
              </a:ext>
            </a:extLst>
          </p:cNvPr>
          <p:cNvSpPr txBox="1"/>
          <p:nvPr/>
        </p:nvSpPr>
        <p:spPr>
          <a:xfrm>
            <a:off x="886264" y="492370"/>
            <a:ext cx="956134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i="1" dirty="0"/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1358E-695A-4F59-AFD3-F539235E075D}"/>
              </a:ext>
            </a:extLst>
          </p:cNvPr>
          <p:cNvSpPr txBox="1"/>
          <p:nvPr/>
        </p:nvSpPr>
        <p:spPr>
          <a:xfrm>
            <a:off x="1409114" y="3740930"/>
            <a:ext cx="9561341" cy="2916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To understand questions about </a:t>
            </a:r>
            <a:r>
              <a:rPr lang="en-US" sz="6000" dirty="0" err="1"/>
              <a:t>family,friends</a:t>
            </a:r>
            <a:r>
              <a:rPr lang="en-US" sz="6000" dirty="0"/>
              <a:t> and community of the students.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78FB410-A234-43DF-96BE-F9BC4030655C}"/>
              </a:ext>
            </a:extLst>
          </p:cNvPr>
          <p:cNvSpPr/>
          <p:nvPr/>
        </p:nvSpPr>
        <p:spPr>
          <a:xfrm>
            <a:off x="1744394" y="1927274"/>
            <a:ext cx="8088923" cy="1702191"/>
          </a:xfrm>
          <a:prstGeom prst="downArrow">
            <a:avLst>
              <a:gd name="adj1" fmla="val 50000"/>
              <a:gd name="adj2" fmla="val 40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0CA2E-34B8-479F-B7BF-9FC8E31B0259}"/>
              </a:ext>
            </a:extLst>
          </p:cNvPr>
          <p:cNvSpPr txBox="1"/>
          <p:nvPr/>
        </p:nvSpPr>
        <p:spPr>
          <a:xfrm>
            <a:off x="492368" y="3981158"/>
            <a:ext cx="84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3.2.1</a:t>
            </a:r>
          </a:p>
        </p:txBody>
      </p:sp>
    </p:spTree>
    <p:extLst>
      <p:ext uri="{BB962C8B-B14F-4D97-AF65-F5344CB8AC3E}">
        <p14:creationId xmlns:p14="http://schemas.microsoft.com/office/powerpoint/2010/main" val="280369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58518-7E00-432C-91E6-5572CEBB6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A70D26-7AF0-4BEE-BE17-D499378C8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1" y="182879"/>
            <a:ext cx="11594386" cy="58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5600D9-1B05-4712-BE07-06A66B383227}"/>
              </a:ext>
            </a:extLst>
          </p:cNvPr>
          <p:cNvSpPr txBox="1"/>
          <p:nvPr/>
        </p:nvSpPr>
        <p:spPr>
          <a:xfrm>
            <a:off x="3005797" y="759655"/>
            <a:ext cx="7990449" cy="72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New word in the </a:t>
            </a:r>
            <a:r>
              <a:rPr lang="en-US" sz="4000" b="1" dirty="0" err="1"/>
              <a:t>liston</a:t>
            </a:r>
            <a:endParaRPr lang="en-US" sz="4000" b="1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D748F9B4-1366-43CD-8234-4510DFBE9A4C}"/>
              </a:ext>
            </a:extLst>
          </p:cNvPr>
          <p:cNvSpPr/>
          <p:nvPr/>
        </p:nvSpPr>
        <p:spPr>
          <a:xfrm>
            <a:off x="1195754" y="126609"/>
            <a:ext cx="7990449" cy="212422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B8914-57FB-4365-ABE5-864F4AEA2E0A}"/>
              </a:ext>
            </a:extLst>
          </p:cNvPr>
          <p:cNvSpPr txBox="1"/>
          <p:nvPr/>
        </p:nvSpPr>
        <p:spPr>
          <a:xfrm>
            <a:off x="1406768" y="2445555"/>
            <a:ext cx="848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Parent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C85B4-D070-41ED-A86A-FAC6529EB1D8}"/>
              </a:ext>
            </a:extLst>
          </p:cNvPr>
          <p:cNvSpPr txBox="1"/>
          <p:nvPr/>
        </p:nvSpPr>
        <p:spPr>
          <a:xfrm>
            <a:off x="7891974" y="2338024"/>
            <a:ext cx="1997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Flat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E3797-A2A3-4C8F-A67D-812A79152A23}"/>
              </a:ext>
            </a:extLst>
          </p:cNvPr>
          <p:cNvSpPr txBox="1"/>
          <p:nvPr/>
        </p:nvSpPr>
        <p:spPr>
          <a:xfrm>
            <a:off x="1463375" y="3530816"/>
            <a:ext cx="3084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Banker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C3461-2A9B-44B7-B470-0B6DAAB25B7B}"/>
              </a:ext>
            </a:extLst>
          </p:cNvPr>
          <p:cNvSpPr txBox="1"/>
          <p:nvPr/>
        </p:nvSpPr>
        <p:spPr>
          <a:xfrm>
            <a:off x="7891974" y="4701553"/>
            <a:ext cx="3995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Housewife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BE68F-D516-4171-A074-98BF28D35786}"/>
              </a:ext>
            </a:extLst>
          </p:cNvPr>
          <p:cNvSpPr txBox="1"/>
          <p:nvPr/>
        </p:nvSpPr>
        <p:spPr>
          <a:xfrm>
            <a:off x="1378638" y="5008098"/>
            <a:ext cx="2841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Neghbours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24196-1AEE-4555-906C-6FA523B69A60}"/>
              </a:ext>
            </a:extLst>
          </p:cNvPr>
          <p:cNvSpPr txBox="1"/>
          <p:nvPr/>
        </p:nvSpPr>
        <p:spPr>
          <a:xfrm>
            <a:off x="7891974" y="3604332"/>
            <a:ext cx="3596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Dresses</a:t>
            </a:r>
          </a:p>
        </p:txBody>
      </p:sp>
    </p:spTree>
    <p:extLst>
      <p:ext uri="{BB962C8B-B14F-4D97-AF65-F5344CB8AC3E}">
        <p14:creationId xmlns:p14="http://schemas.microsoft.com/office/powerpoint/2010/main" val="5747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F1048D-EF3D-438F-B3E5-1D4112FA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5" y="1814733"/>
            <a:ext cx="11612370" cy="4557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0747BE-43C1-40A2-A303-B209E2B59BAF}"/>
              </a:ext>
            </a:extLst>
          </p:cNvPr>
          <p:cNvSpPr txBox="1"/>
          <p:nvPr/>
        </p:nvSpPr>
        <p:spPr>
          <a:xfrm>
            <a:off x="1002071" y="239150"/>
            <a:ext cx="9831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 will read the </a:t>
            </a:r>
            <a:r>
              <a:rPr lang="en-US" sz="4400" dirty="0" err="1">
                <a:solidFill>
                  <a:srgbClr val="FF0000"/>
                </a:solidFill>
              </a:rPr>
              <a:t>liston</a:t>
            </a:r>
            <a:r>
              <a:rPr lang="en-US" sz="4400" dirty="0">
                <a:solidFill>
                  <a:srgbClr val="FF0000"/>
                </a:solidFill>
              </a:rPr>
              <a:t> correct Pronunciation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8A199E14-460F-4A65-B9CF-DE982389A151}"/>
              </a:ext>
            </a:extLst>
          </p:cNvPr>
          <p:cNvSpPr/>
          <p:nvPr/>
        </p:nvSpPr>
        <p:spPr>
          <a:xfrm>
            <a:off x="787791" y="239150"/>
            <a:ext cx="10045758" cy="91440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E0EB0D-4FA0-4FAC-A4F3-414A31F60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-42203"/>
            <a:ext cx="11718387" cy="594711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D055BB-C500-4C46-8BAE-4D200DFCA0B6}"/>
              </a:ext>
            </a:extLst>
          </p:cNvPr>
          <p:cNvSpPr/>
          <p:nvPr/>
        </p:nvSpPr>
        <p:spPr>
          <a:xfrm>
            <a:off x="1266092" y="6035040"/>
            <a:ext cx="9439422" cy="6893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617C5-7751-40E4-8B48-ECD6B83960FC}"/>
              </a:ext>
            </a:extLst>
          </p:cNvPr>
          <p:cNvSpPr txBox="1"/>
          <p:nvPr/>
        </p:nvSpPr>
        <p:spPr>
          <a:xfrm>
            <a:off x="2700997" y="5816222"/>
            <a:ext cx="7230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Group Reading</a:t>
            </a:r>
          </a:p>
        </p:txBody>
      </p:sp>
    </p:spTree>
    <p:extLst>
      <p:ext uri="{BB962C8B-B14F-4D97-AF65-F5344CB8AC3E}">
        <p14:creationId xmlns:p14="http://schemas.microsoft.com/office/powerpoint/2010/main" val="239041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1397</TotalTime>
  <Words>182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45</cp:revision>
  <dcterms:created xsi:type="dcterms:W3CDTF">2020-01-09T03:33:47Z</dcterms:created>
  <dcterms:modified xsi:type="dcterms:W3CDTF">2020-01-13T09:08:00Z</dcterms:modified>
</cp:coreProperties>
</file>