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8" r:id="rId5"/>
    <p:sldId id="258" r:id="rId6"/>
    <p:sldId id="265" r:id="rId7"/>
    <p:sldId id="270" r:id="rId8"/>
    <p:sldId id="275" r:id="rId9"/>
    <p:sldId id="260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>
      <p:cViewPr>
        <p:scale>
          <a:sx n="60" d="100"/>
          <a:sy n="60" d="100"/>
        </p:scale>
        <p:origin x="-157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6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6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8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0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9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7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6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6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2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4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" y="2971799"/>
            <a:ext cx="9194042" cy="526869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"/>
            <a:ext cx="9144000" cy="13716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স্বাগতম ও শুভেচ্ছা</a:t>
            </a:r>
            <a:endParaRPr lang="en-US" sz="8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533400"/>
            <a:ext cx="5715000" cy="186204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বাংলাদেশের প্রাকৃতি দৃশ সম্পর্কে পাঁচটি বাক্য লেখ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00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3587" y="2514600"/>
            <a:ext cx="5434014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4" y="295275"/>
            <a:ext cx="2390775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47674"/>
            <a:ext cx="23907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886183"/>
            <a:ext cx="2390775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86183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63246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9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br>
              <a:rPr lang="bn-BD" sz="9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9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9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হাছেন আলী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>
                <a:latin typeface="NikoshBAN" pitchFamily="2" charset="0"/>
                <a:cs typeface="NikoshBAN" pitchFamily="2" charset="0"/>
              </a:rPr>
            </a:b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চন্ডিপুর সরকারি প্রথমিক বিদ্যালয়</a:t>
            </a:r>
            <a:b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নাগেশ্বরী, কুড়িগ্রাম।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>Mobile: 017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১৯৪২১১৩৬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78250"/>
            <a:ext cx="1581434" cy="20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5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5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382000" cy="5791199"/>
          </a:xfrm>
        </p:spPr>
        <p:txBody>
          <a:bodyPr>
            <a:normAutofit fontScale="90000"/>
          </a:bodyPr>
          <a:lstStyle/>
          <a:p>
            <a:r>
              <a:rPr lang="bn-BD" sz="9800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9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9800" dirty="0" smtClean="0">
                <a:latin typeface="NikoshBAN" pitchFamily="2" charset="0"/>
                <a:cs typeface="NikoshBAN" pitchFamily="2" charset="0"/>
              </a:rPr>
            </a:br>
            <a:r>
              <a:rPr lang="bn-BD" sz="5300" dirty="0" smtClean="0">
                <a:latin typeface="NikoshBAN" pitchFamily="2" charset="0"/>
                <a:cs typeface="NikoshBAN" pitchFamily="2" charset="0"/>
              </a:rPr>
              <a:t>শ্রেনিঃ ৪র্থ</a:t>
            </a:r>
            <a:br>
              <a:rPr lang="bn-BD" sz="5300" dirty="0" smtClean="0"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  <a:r>
              <a:rPr lang="bn-BD" sz="53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5300" dirty="0" smtClean="0">
                <a:latin typeface="NikoshBAN" pitchFamily="2" charset="0"/>
                <a:cs typeface="NikoshBAN" pitchFamily="2" charset="0"/>
              </a:rPr>
            </a:br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অধ্যায়ঃ ১ম</a:t>
            </a:r>
            <a:br>
              <a:rPr lang="bn-BD" sz="7300" dirty="0" smtClean="0">
                <a:latin typeface="NikoshBAN" pitchFamily="2" charset="0"/>
                <a:cs typeface="NikoshBAN" pitchFamily="2" charset="0"/>
              </a:rPr>
            </a:br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পাঠঃ ১</a:t>
            </a:r>
            <a:br>
              <a:rPr lang="bn-BD" sz="7300" dirty="0" smtClean="0">
                <a:latin typeface="NikoshBAN" pitchFamily="2" charset="0"/>
                <a:cs typeface="NikoshBAN" pitchFamily="2" charset="0"/>
              </a:rPr>
            </a:br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73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4040" y="2269722"/>
            <a:ext cx="7499169" cy="92333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bn-BD" sz="5400" u="sng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bn-BD" sz="5400" u="sng" dirty="0">
                <a:latin typeface="NikoshBAN" pitchFamily="2" charset="0"/>
                <a:cs typeface="NikoshBAN" pitchFamily="2" charset="0"/>
              </a:rPr>
              <a:t>যা জানবে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804040" y="3854264"/>
            <a:ext cx="7499169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১। বাংলাদেশে প্রকৃতি সম্পর্কে জানেত পারবে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029200"/>
            <a:ext cx="7543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২। প্রকৃতির গুলোর পার্থক্য জানতে পারবে।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81000"/>
            <a:ext cx="86868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/>
              <a:t>শিখনফল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5448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609600" y="228601"/>
            <a:ext cx="8229600" cy="1219199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বাংলাদেশের প্রকৃতি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1"/>
            <a:ext cx="4114800" cy="3657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1"/>
            <a:ext cx="3886200" cy="3657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586" y="5791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সকাল বেলা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943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শীতের সকাল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39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7600"/>
            <a:ext cx="3657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57601"/>
            <a:ext cx="3648075" cy="2133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35814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0"/>
            <a:ext cx="37338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743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রাস্তা যানবাহনের চলাচল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9431" y="2792231"/>
            <a:ext cx="357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নদীর দৃশ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0198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গ্রামে গরুর গাড়ী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9431" y="6019800"/>
            <a:ext cx="354024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গাছ গাছালির  দৃশ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772400" cy="1470025"/>
          </a:xfrm>
          <a:solidFill>
            <a:srgbClr val="00B0F0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495800"/>
            <a:ext cx="7391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শিক্ষির্থীরা প্রাকৃতি দৃশ সম্পর্কে জানেব, চিনবে এবং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3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004" y="457200"/>
            <a:ext cx="8367996" cy="10156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BD" sz="6000" dirty="0"/>
              <a:t>দলীয় কাজ/ জোড়ায় কাজ</a:t>
            </a:r>
            <a:endParaRPr lang="en-US" sz="6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31294"/>
              </p:ext>
            </p:extLst>
          </p:nvPr>
        </p:nvGraphicFramePr>
        <p:xfrm>
          <a:off x="1524000" y="1397000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419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 নাম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/>
                        <a:t>গোলাপ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প্রাকৃকতিক দৃশ আকঁ।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/>
                        <a:t>জবা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প্রাকৃতিক দৃশ সম্পর্কে</a:t>
                      </a:r>
                      <a:r>
                        <a:rPr lang="bn-BD" sz="1800" baseline="0" dirty="0" smtClean="0"/>
                        <a:t> কয়য়েটি বাক্য লেখ 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1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১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। বাংলাদেশের কয়েক টি প্রাকৃতিক দৃশ নাম লেখ ? </a:t>
            </a: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২। বাংলাদেশের  ঋতু কয়টি নাম লেখ 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40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112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 শিক্ষক পরিচিতি    মো. হাছেন আলী  সহকারী শিক্ষক (বাংলা )  চন্ডিপুর সরকারি প্রথমিক বিদ্যালয় নাগেশ্বরী, কুড়িগ্রাম।        Mobile: 017১৯৪২১১৩৬ </vt:lpstr>
      <vt:lpstr>পাঠ পরিচিতি শ্রেনিঃ ৪র্থ বিষয়ঃ বাংলা  অধ্যায়ঃ ১ম পাঠঃ ১ সময়ঃ ৫০ মিনিট</vt:lpstr>
      <vt:lpstr>PowerPoint Presentation</vt:lpstr>
      <vt:lpstr>বাংলাদেশের প্রকৃতি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quick brown fox jumps over the lazy dog 1 2 3 4 5 6 7 8 9 0 ! @ # $  </dc:title>
  <dc:creator>User</dc:creator>
  <cp:lastModifiedBy>User</cp:lastModifiedBy>
  <cp:revision>79</cp:revision>
  <dcterms:created xsi:type="dcterms:W3CDTF">2006-08-16T00:00:00Z</dcterms:created>
  <dcterms:modified xsi:type="dcterms:W3CDTF">2020-01-13T05:04:37Z</dcterms:modified>
</cp:coreProperties>
</file>