
<file path=[Content_Types].xml><?xml version="1.0" encoding="utf-8"?>
<Types xmlns="http://schemas.openxmlformats.org/package/2006/content-types">
  <Default Extension="jfif" ContentType="image/jpeg"/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79" r:id="rId3"/>
    <p:sldId id="258" r:id="rId4"/>
    <p:sldId id="276" r:id="rId5"/>
    <p:sldId id="264" r:id="rId6"/>
    <p:sldId id="265" r:id="rId7"/>
    <p:sldId id="266" r:id="rId8"/>
    <p:sldId id="268" r:id="rId9"/>
    <p:sldId id="270" r:id="rId10"/>
    <p:sldId id="271" r:id="rId11"/>
    <p:sldId id="272" r:id="rId12"/>
    <p:sldId id="274" r:id="rId13"/>
    <p:sldId id="278" r:id="rId14"/>
    <p:sldId id="275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DBAFF-1A3A-4F8A-8920-9D5025842CC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B1B27-3114-418A-9D3E-25BFD86D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B1B27-3114-418A-9D3E-25BFD86DDE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8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96F2-61F7-45EF-8259-27B4E099B67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F88D-9632-4A2B-9C05-C59E8A26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9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96F2-61F7-45EF-8259-27B4E099B67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F88D-9632-4A2B-9C05-C59E8A26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5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96F2-61F7-45EF-8259-27B4E099B67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F88D-9632-4A2B-9C05-C59E8A26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2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96F2-61F7-45EF-8259-27B4E099B67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F88D-9632-4A2B-9C05-C59E8A26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96F2-61F7-45EF-8259-27B4E099B67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F88D-9632-4A2B-9C05-C59E8A26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0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96F2-61F7-45EF-8259-27B4E099B67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F88D-9632-4A2B-9C05-C59E8A26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7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96F2-61F7-45EF-8259-27B4E099B67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F88D-9632-4A2B-9C05-C59E8A26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0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96F2-61F7-45EF-8259-27B4E099B67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F88D-9632-4A2B-9C05-C59E8A26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7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96F2-61F7-45EF-8259-27B4E099B67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F88D-9632-4A2B-9C05-C59E8A26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8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96F2-61F7-45EF-8259-27B4E099B67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F88D-9632-4A2B-9C05-C59E8A26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96F2-61F7-45EF-8259-27B4E099B67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F88D-9632-4A2B-9C05-C59E8A26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7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96F2-61F7-45EF-8259-27B4E099B67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F88D-9632-4A2B-9C05-C59E8A26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7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7" Type="http://schemas.openxmlformats.org/officeDocument/2006/relationships/image" Target="../media/image15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14" y="1110614"/>
            <a:ext cx="6021705" cy="6021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83254" y="402728"/>
            <a:ext cx="602170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5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8221" y="-190411"/>
            <a:ext cx="10523219" cy="6051082"/>
            <a:chOff x="723901" y="114389"/>
            <a:chExt cx="10523219" cy="6051082"/>
          </a:xfrm>
        </p:grpSpPr>
        <p:sp>
          <p:nvSpPr>
            <p:cNvPr id="3" name="Rectangle 2"/>
            <p:cNvSpPr/>
            <p:nvPr/>
          </p:nvSpPr>
          <p:spPr>
            <a:xfrm>
              <a:off x="4366261" y="114389"/>
              <a:ext cx="2697480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4800" dirty="0" smtClean="0"/>
                <a:t>.</a:t>
              </a:r>
              <a:r>
                <a:rPr lang="bn-BD" sz="2800" dirty="0" smtClean="0"/>
                <a:t>দলীয়</a:t>
              </a:r>
              <a:r>
                <a:rPr lang="bn-BD" sz="4800" dirty="0" smtClean="0"/>
                <a:t> </a:t>
              </a:r>
              <a:r>
                <a:rPr lang="bn-BD" sz="2400" dirty="0" smtClean="0"/>
                <a:t>.</a:t>
              </a:r>
              <a:r>
                <a:rPr lang="bn-BD" sz="2800" dirty="0" smtClean="0"/>
                <a:t>কাজ</a:t>
              </a:r>
              <a:endParaRPr lang="en-US" sz="6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43100" y="3110745"/>
              <a:ext cx="8900160" cy="1417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2960" y="1059686"/>
              <a:ext cx="10424160" cy="13849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তোমরা প্রতিনিয়ত বিভিন্ন প্রযুক্তির ব্যবহার করছ।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 নং ১ও ৩ ১ম ছবি থেকে যোগযোগ প্রযুক্তির ব্যবহার লিখ।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 নং ২ ও ৪ ২য় ছবি থেকে শিক্ষা প্রযুক্তির ব্যবহার লিখ।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1" y="2890656"/>
              <a:ext cx="5013960" cy="32748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41" y="2890656"/>
              <a:ext cx="4572000" cy="327481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14600" y="6014259"/>
            <a:ext cx="284988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১ম ছবি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338061" y="6014259"/>
            <a:ext cx="2895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২য় ছবি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456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1417319"/>
            <a:ext cx="10515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50000"/>
                  </a:schemeClr>
                </a:solidFill>
              </a:rPr>
              <a:t>পাঠ্য বই এ র সাথে শিক্ষার্থীদের সংযোগ।পৃযঠা ৬৩-৬৪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7114" y="1721466"/>
            <a:ext cx="100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.......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828800"/>
            <a:ext cx="239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....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3520" y="2257306"/>
            <a:ext cx="237744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এসো খেলি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" y="3138755"/>
            <a:ext cx="3812857" cy="1922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80" y="3550920"/>
            <a:ext cx="3611880" cy="19225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8760" y="5647938"/>
            <a:ext cx="149352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3795" y="5797540"/>
            <a:ext cx="18384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বিমান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933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50520"/>
            <a:ext cx="376428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/>
              <a:t>মূল্যায়নঃ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346960"/>
            <a:ext cx="88849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১।শেণীতে আমরা কী কী প্রযুক্তি ব্যবহার করি লিখ</a:t>
            </a:r>
            <a:r>
              <a:rPr lang="bn-BD" sz="3600" dirty="0" smtClean="0"/>
              <a:t>।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98320" y="336804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6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46760"/>
            <a:ext cx="25755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বাড়ির কাজঃ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194560" y="2529840"/>
            <a:ext cx="885444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/>
              <a:t>আজ স্কুল থেকে বাড়ি যাওয়ার পথে যত ধরনের প্রযুক্তি দেখতে পারবে তা কাল খাতায় লিখে নিয়ে আসবে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51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39240" y="694550"/>
            <a:ext cx="9479279" cy="5529174"/>
            <a:chOff x="1539240" y="694550"/>
            <a:chExt cx="9479279" cy="55291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240" y="694550"/>
              <a:ext cx="9479279" cy="393841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flipH="1">
              <a:off x="4160518" y="5023395"/>
              <a:ext cx="3566161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7200" dirty="0" smtClean="0"/>
                <a:t>ধন্যবাদ</a:t>
              </a:r>
              <a:endParaRPr 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9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94" y="1280812"/>
            <a:ext cx="7602011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73480" y="1188720"/>
            <a:ext cx="9860280" cy="5191717"/>
            <a:chOff x="1173480" y="1188720"/>
            <a:chExt cx="9860280" cy="5191717"/>
          </a:xfrm>
        </p:grpSpPr>
        <p:sp>
          <p:nvSpPr>
            <p:cNvPr id="2" name="Rectangle 1"/>
            <p:cNvSpPr/>
            <p:nvPr/>
          </p:nvSpPr>
          <p:spPr>
            <a:xfrm>
              <a:off x="1859279" y="1188720"/>
              <a:ext cx="7665720" cy="163068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flipH="1" flipV="1">
              <a:off x="2240279" y="1908572"/>
              <a:ext cx="6903721" cy="1307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69920" y="1569720"/>
              <a:ext cx="4892040" cy="92333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73480" y="3333449"/>
              <a:ext cx="4968240" cy="30469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পরিচিতি</a:t>
              </a:r>
            </a:p>
            <a:p>
              <a:pPr algn="ctr"/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নামঃনাসরিন জাহান সিরাজী</a:t>
              </a:r>
            </a:p>
            <a:p>
              <a:pPr algn="ctr"/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পদবিঃ সহকারি শিক্ষক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09360" y="3333449"/>
              <a:ext cx="4724400" cy="29854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</a:p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প্রাথমিক বিজ্ঞান</a:t>
              </a:r>
            </a:p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শিরোনামঃ প্রযুক্তির সঙ্গে পরিচয়</a:t>
              </a:r>
            </a:p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আমাদের জীবনে প্রযুক্তি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7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638592"/>
            <a:ext cx="390144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2383154"/>
            <a:ext cx="4236720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0" y="2383154"/>
            <a:ext cx="5547360" cy="2676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" y="5242560"/>
            <a:ext cx="973836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/>
              <a:t>ভিডিওতে তোমরা কি কি দেখতে পেলে?</a:t>
            </a:r>
          </a:p>
          <a:p>
            <a:r>
              <a:rPr lang="bn-BD" sz="2800" dirty="0" smtClean="0"/>
              <a:t>.শিক্ষার্থীরা শ্রেনিতে কি কি প্রযুক্তি ব্যবহারকরেছে?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51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9200" y="822960"/>
            <a:ext cx="10149840" cy="4191000"/>
            <a:chOff x="1021080" y="807720"/>
            <a:chExt cx="10149840" cy="4191000"/>
          </a:xfrm>
        </p:grpSpPr>
        <p:sp>
          <p:nvSpPr>
            <p:cNvPr id="4" name="TextBox 3"/>
            <p:cNvSpPr txBox="1"/>
            <p:nvPr/>
          </p:nvSpPr>
          <p:spPr>
            <a:xfrm>
              <a:off x="1874520" y="807720"/>
              <a:ext cx="4480560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/>
                <a:t>আজকের</a:t>
              </a:r>
              <a:r>
                <a:rPr lang="en-US" dirty="0" smtClean="0"/>
                <a:t> </a:t>
              </a:r>
              <a:r>
                <a:rPr lang="en-US" sz="4000" dirty="0" err="1" smtClean="0"/>
                <a:t>পাঠ</a:t>
              </a:r>
              <a:endParaRPr lang="en-US" sz="40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34000" y="3105833"/>
              <a:ext cx="5836920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জীবনে প্রযুত্তি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" y="2412682"/>
              <a:ext cx="3749040" cy="2586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56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160" y="1112520"/>
            <a:ext cx="417576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শিখনফলঃ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46760" y="2423160"/>
            <a:ext cx="9479280" cy="2710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শির্ক্ষাথীরা 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বিকাশ ও ব্যবহার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34440" y="624840"/>
            <a:ext cx="9799320" cy="4709160"/>
            <a:chOff x="1234440" y="624840"/>
            <a:chExt cx="9799320" cy="4709160"/>
          </a:xfrm>
        </p:grpSpPr>
        <p:sp>
          <p:nvSpPr>
            <p:cNvPr id="2" name="TextBox 1"/>
            <p:cNvSpPr txBox="1"/>
            <p:nvPr/>
          </p:nvSpPr>
          <p:spPr>
            <a:xfrm>
              <a:off x="1234440" y="624840"/>
              <a:ext cx="1615440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000" dirty="0" smtClean="0"/>
                <a:t>উপ্সথাপনঃ</a:t>
              </a:r>
              <a:endParaRPr lang="en-US" sz="20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6400" y="1645920"/>
              <a:ext cx="9357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শেণীকক্ষে আমরা কি কি ব্যবহার করি?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880" y="2680335"/>
              <a:ext cx="2828925" cy="1619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542" y="2901315"/>
              <a:ext cx="2962275" cy="15430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76400" y="4810780"/>
              <a:ext cx="2209800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খাতা,কলম,বই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46520" y="4810780"/>
              <a:ext cx="2209800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/>
                <a:t>চক,ব্লাকবোর্ড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99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02080" y="1264920"/>
            <a:ext cx="10294620" cy="5217140"/>
            <a:chOff x="1402080" y="1264920"/>
            <a:chExt cx="10294620" cy="5217140"/>
          </a:xfrm>
        </p:grpSpPr>
        <p:sp>
          <p:nvSpPr>
            <p:cNvPr id="2" name="TextBox 1"/>
            <p:cNvSpPr txBox="1"/>
            <p:nvPr/>
          </p:nvSpPr>
          <p:spPr>
            <a:xfrm>
              <a:off x="3322320" y="1264920"/>
              <a:ext cx="6111240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000" dirty="0" smtClean="0"/>
                <a:t>কৃষি বা জমি চায করতে আমরা কি কি ব্যবহার করি?</a:t>
              </a:r>
              <a:endParaRPr lang="en-US" sz="2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080" y="2560320"/>
              <a:ext cx="5151120" cy="304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0" y="2225040"/>
              <a:ext cx="4526280" cy="33832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71800" y="5958840"/>
              <a:ext cx="2468880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পানির পাম্প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12380" y="5906720"/>
              <a:ext cx="318516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11440" y="5958840"/>
              <a:ext cx="29794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/>
                <a:t>ধান কাটার মেশিন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26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74038"/>
            <a:ext cx="775716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যাতায়াত বা চলাচল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2400" dirty="0" smtClean="0"/>
              <a:t> আমরা কি কি ব্যবহার করি</a:t>
            </a:r>
            <a:r>
              <a:rPr lang="bn-BD" sz="2000" dirty="0" smtClean="0"/>
              <a:t>?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3" y="1507980"/>
            <a:ext cx="3035618" cy="2222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18" y="1708939"/>
            <a:ext cx="2712720" cy="2222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76" y="1510947"/>
            <a:ext cx="2697480" cy="2219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94170" y="8564879"/>
            <a:ext cx="3577590" cy="9442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7221" y="3972621"/>
            <a:ext cx="196595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জাহাজ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519896" y="3941842"/>
            <a:ext cx="18897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ট্রেন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240" y="4993517"/>
            <a:ext cx="3145809" cy="1664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3916" y="5607178"/>
            <a:ext cx="1743607" cy="9693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972621"/>
            <a:ext cx="2133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195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76</cp:revision>
  <dcterms:created xsi:type="dcterms:W3CDTF">2020-01-08T09:50:32Z</dcterms:created>
  <dcterms:modified xsi:type="dcterms:W3CDTF">2020-01-12T05:26:18Z</dcterms:modified>
</cp:coreProperties>
</file>