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4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14-Jan-20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14400"/>
            <a:ext cx="5791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6019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82"/>
            <a:ext cx="3408218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322718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২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345"/>
            <a:ext cx="4267200" cy="2398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2286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৩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121"/>
            <a:ext cx="4862945" cy="2183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3218" y="4378036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৪</a:t>
            </a:r>
            <a:endParaRPr lang="en-US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52800"/>
            <a:ext cx="3829050" cy="2257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500" y="5479104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৫</a:t>
            </a:r>
            <a:endParaRPr lang="en-US" sz="6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0" y="4727159"/>
            <a:ext cx="2704429" cy="1521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5940769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১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776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64008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শিক্ষক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6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পরিচিতি</a:t>
            </a:r>
            <a:endParaRPr lang="en-US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44958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নামঃশামীমা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আখতার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বানু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1"/>
            <a:ext cx="35433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প্রধান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শক্ষিক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76800"/>
            <a:ext cx="64770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হলোখানা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খয়েরঊল্যাপুর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58" y="5943600"/>
            <a:ext cx="44958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উপজেলাঃকুড়িগ্রাম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316182"/>
            <a:ext cx="4267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69620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শ্রেনিঃপ্রথম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বিষয়ঃগনিত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পৃষ্টাঃ১০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সময়ঃ৩০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১২/০১/২০২০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86691"/>
            <a:ext cx="33528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153400" cy="31700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২.১.১—৫০পর্যন্ত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ঊপকরন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গনণা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২.২.জোড়ায়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সাজাতেপারবে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৪.১.১-৯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4864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743199"/>
            <a:ext cx="3200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১- ১০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পাঠ্যাংশঃ১- 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90867"/>
            <a:ext cx="6858000" cy="26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3953940"/>
            <a:ext cx="39624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77740"/>
            <a:ext cx="25146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31869"/>
            <a:ext cx="2971800" cy="1885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9"/>
            <a:ext cx="2362200" cy="288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35" y="247605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682633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082467"/>
            <a:ext cx="266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২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4088788" y="3467463"/>
            <a:ext cx="2247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৩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6645625" y="6248400"/>
            <a:ext cx="376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3500" y="6156066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25535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118" y="34413"/>
            <a:ext cx="44958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36" y="2671465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3359756"/>
            <a:ext cx="7280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33400" y="471501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৫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363" y="2209800"/>
            <a:ext cx="171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১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363" y="427134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৪</a:t>
            </a:r>
            <a:endParaRPr lang="en-US" sz="4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51893" y="5444841"/>
            <a:ext cx="928251" cy="1392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93" y="4271342"/>
            <a:ext cx="1699542" cy="971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08" y="1041548"/>
            <a:ext cx="2108624" cy="1185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74" y="2297924"/>
            <a:ext cx="1486586" cy="747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3" y="3160169"/>
            <a:ext cx="1061062" cy="111117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66800" y="2819400"/>
            <a:ext cx="4267200" cy="3048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3276600"/>
            <a:ext cx="441960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66800" y="1668123"/>
            <a:ext cx="3810000" cy="2302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14400" y="2819400"/>
            <a:ext cx="4419600" cy="18674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14400" y="3753120"/>
            <a:ext cx="4637493" cy="14235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80655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ফাঁকা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জায়গা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পূরণ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১  _   ৩  _   ৫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23" y="3886200"/>
            <a:ext cx="3076777" cy="2907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4252" y="2439650"/>
            <a:ext cx="9172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3723" y="2667000"/>
            <a:ext cx="7697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7924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7162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2341</TotalTime>
  <Words>89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Md Rezaul Islam</cp:lastModifiedBy>
  <cp:revision>47</cp:revision>
  <dcterms:created xsi:type="dcterms:W3CDTF">2006-08-16T00:00:00Z</dcterms:created>
  <dcterms:modified xsi:type="dcterms:W3CDTF">2020-01-14T10:19:03Z</dcterms:modified>
</cp:coreProperties>
</file>