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70" r:id="rId4"/>
    <p:sldId id="272" r:id="rId5"/>
    <p:sldId id="271" r:id="rId6"/>
    <p:sldId id="260" r:id="rId7"/>
    <p:sldId id="276" r:id="rId8"/>
    <p:sldId id="277" r:id="rId9"/>
    <p:sldId id="262" r:id="rId10"/>
    <p:sldId id="278" r:id="rId11"/>
    <p:sldId id="279" r:id="rId12"/>
    <p:sldId id="280" r:id="rId13"/>
    <p:sldId id="274" r:id="rId14"/>
    <p:sldId id="275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7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90BAB-2BAA-496E-BA87-14A1A6DE9C8C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F3868-8D84-4488-8C03-1D1841700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3868-8D84-4488-8C03-1D1841700E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0"/>
            <a:ext cx="784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rgbClr val="7030A0"/>
                </a:solidFill>
              </a:rPr>
              <a:t>Welcome</a:t>
            </a:r>
            <a:endParaRPr lang="en-US" sz="13800" i="1" dirty="0">
              <a:solidFill>
                <a:srgbClr val="7030A0"/>
              </a:solidFill>
            </a:endParaRPr>
          </a:p>
        </p:txBody>
      </p:sp>
      <p:pic>
        <p:nvPicPr>
          <p:cNvPr id="5" name="Picture 4" descr="flower-pi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err="1" smtClean="0"/>
              <a:t>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3297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14699"/>
            <a:ext cx="5547360" cy="346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8880" y="762000"/>
            <a:ext cx="277368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Movement: Demand on 8 hours works.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678917"/>
            <a:ext cx="2743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Movement on workers.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008376" y="4678917"/>
            <a:ext cx="381000" cy="274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19800" y="1085165"/>
            <a:ext cx="259080" cy="13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4419600" cy="2887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731015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5248" y="6400800"/>
            <a:ext cx="4648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Company’s movement for demand wages.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4082815" cy="28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" y="152400"/>
            <a:ext cx="4508330" cy="300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66" y="228600"/>
            <a:ext cx="4403062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64501"/>
            <a:ext cx="4444746" cy="3136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" y="3297936"/>
            <a:ext cx="4508330" cy="3102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6758" y="6422660"/>
            <a:ext cx="3677353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Estalished</a:t>
            </a:r>
            <a:r>
              <a:rPr lang="en-US" dirty="0" smtClean="0"/>
              <a:t>: International workers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20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Word meaning</a:t>
            </a:r>
            <a:endParaRPr lang="en-US" sz="72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3962400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0800" y="2057400"/>
            <a:ext cx="2590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connected with history or past events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36220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Historical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486400"/>
            <a:ext cx="7543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7030A0"/>
                </a:solidFill>
              </a:rPr>
              <a:t>Sheikh </a:t>
            </a:r>
            <a:r>
              <a:rPr lang="en-US" sz="3600" i="1" dirty="0" err="1" smtClean="0">
                <a:solidFill>
                  <a:srgbClr val="7030A0"/>
                </a:solidFill>
              </a:rPr>
              <a:t>Mujib</a:t>
            </a:r>
            <a:r>
              <a:rPr lang="en-US" sz="3600" i="1" dirty="0" smtClean="0">
                <a:solidFill>
                  <a:srgbClr val="7030A0"/>
                </a:solidFill>
              </a:rPr>
              <a:t> made a historical speech.</a:t>
            </a:r>
            <a:endParaRPr lang="en-US" sz="3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3505200" cy="144087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Commemorate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304800"/>
            <a:ext cx="3962400" cy="15170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Recall and show respect for someone or something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514600" y="5334000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981200"/>
            <a:ext cx="8763000" cy="46551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solidFill>
                  <a:srgbClr val="FF0000"/>
                </a:solidFill>
              </a:rPr>
              <a:t>Struggle --- a forceful effort to get free</a:t>
            </a:r>
            <a:r>
              <a:rPr lang="en-US" sz="3200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4000" i="1" dirty="0" smtClean="0">
                <a:solidFill>
                  <a:srgbClr val="FF0000"/>
                </a:solidFill>
              </a:rPr>
              <a:t>Demand---- to ask for something forcefully.</a:t>
            </a:r>
          </a:p>
          <a:p>
            <a:pPr algn="ctr"/>
            <a:r>
              <a:rPr lang="en-US" sz="4000" i="1" dirty="0" smtClean="0">
                <a:solidFill>
                  <a:srgbClr val="FF0000"/>
                </a:solidFill>
              </a:rPr>
              <a:t>Instantly --- at once.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3962400" y="990600"/>
            <a:ext cx="990600" cy="3810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915400" cy="1142999"/>
          </a:xfr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Fill in the blank with the verbs given in the box.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743200"/>
            <a:ext cx="8763000" cy="3886200"/>
          </a:xfrm>
        </p:spPr>
        <p:txBody>
          <a:bodyPr/>
          <a:lstStyle/>
          <a:p>
            <a:pPr algn="just"/>
            <a:r>
              <a:rPr lang="en-US" i="1" dirty="0" smtClean="0">
                <a:solidFill>
                  <a:srgbClr val="7030A0"/>
                </a:solidFill>
              </a:rPr>
              <a:t>Tania is a poor garment worker. She_____ in a big garment factory in </a:t>
            </a:r>
            <a:r>
              <a:rPr lang="en-US" i="1" dirty="0" err="1" smtClean="0">
                <a:solidFill>
                  <a:srgbClr val="7030A0"/>
                </a:solidFill>
              </a:rPr>
              <a:t>Gazipur</a:t>
            </a:r>
            <a:r>
              <a:rPr lang="en-US" i="1" dirty="0" smtClean="0">
                <a:solidFill>
                  <a:srgbClr val="7030A0"/>
                </a:solidFill>
              </a:rPr>
              <a:t>. She ____ in a slum with a few fellow workers. She works eight hours a day on a monthly salary of TK.3000/- .She does overtime to ____ some more money to her income.</a:t>
            </a:r>
          </a:p>
          <a:p>
            <a:pPr algn="just"/>
            <a:r>
              <a:rPr lang="en-US" i="1" dirty="0" smtClean="0">
                <a:solidFill>
                  <a:srgbClr val="7030A0"/>
                </a:solidFill>
              </a:rPr>
              <a:t>If she can save something, she ____ it to her father to _______ the family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69342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Live,   work,  send,    add,   support ,  do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46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i="1" u="sng" dirty="0" smtClean="0">
                <a:solidFill>
                  <a:srgbClr val="7030A0"/>
                </a:solidFill>
              </a:rPr>
              <a:t>Group</a:t>
            </a:r>
            <a:r>
              <a:rPr lang="en-US" sz="8800" u="sng" dirty="0" smtClean="0">
                <a:solidFill>
                  <a:srgbClr val="7030A0"/>
                </a:solidFill>
              </a:rPr>
              <a:t> Work</a:t>
            </a:r>
            <a:endParaRPr lang="en-US" sz="8800" u="sng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Write five points about May Day</a:t>
            </a:r>
            <a:r>
              <a:rPr lang="en-US" sz="6600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 smtClean="0">
                <a:solidFill>
                  <a:srgbClr val="7030A0"/>
                </a:solidFill>
              </a:rPr>
              <a:t>Evaluation</a:t>
            </a:r>
            <a:endParaRPr lang="en-US" sz="5400" b="1" i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1.Do you think Tania’s monthly salary is enough for her work?</a:t>
            </a:r>
          </a:p>
          <a:p>
            <a:pPr marL="0" indent="0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2.How many time does Tania work?</a:t>
            </a:r>
          </a:p>
          <a:p>
            <a:pPr marL="0" indent="0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3.Does Tania live in a hygienic place?</a:t>
            </a:r>
            <a:endParaRPr lang="en-US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98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95600"/>
            <a:ext cx="7696200" cy="2895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Write a paragraph about May Day.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457200"/>
            <a:ext cx="7848600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i="1" dirty="0" smtClean="0"/>
              <a:t>Home Task</a:t>
            </a:r>
            <a:endParaRPr lang="en-US" sz="8000" i="1" dirty="0"/>
          </a:p>
        </p:txBody>
      </p:sp>
    </p:spTree>
    <p:extLst>
      <p:ext uri="{BB962C8B-B14F-4D97-AF65-F5344CB8AC3E}">
        <p14:creationId xmlns:p14="http://schemas.microsoft.com/office/powerpoint/2010/main" val="22360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228600"/>
            <a:ext cx="9144000" cy="16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i="1" dirty="0" smtClean="0"/>
              <a:t>Thanks</a:t>
            </a:r>
            <a:endParaRPr lang="en-US" sz="13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lickHandler.ash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58201" cy="1706562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9600" i="1" dirty="0" smtClean="0">
                <a:solidFill>
                  <a:schemeClr val="bg1"/>
                </a:solidFill>
              </a:rPr>
              <a:t>Introduction</a:t>
            </a:r>
            <a:endParaRPr lang="en-US" sz="96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3722132"/>
            <a:ext cx="4800600" cy="261610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Md.AhsanHabib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3600" dirty="0" err="1" smtClean="0">
                <a:solidFill>
                  <a:srgbClr val="7030A0"/>
                </a:solidFill>
              </a:rPr>
              <a:t>Asst.Teacher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</a:rPr>
              <a:t>Sylhet</a:t>
            </a:r>
            <a:r>
              <a:rPr lang="en-US" sz="2800" dirty="0" smtClean="0">
                <a:solidFill>
                  <a:srgbClr val="0070C0"/>
                </a:solidFill>
              </a:rPr>
              <a:t> Pulp &amp; Paper Mills high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School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Chhatak</a:t>
            </a:r>
            <a:r>
              <a:rPr lang="en-US" sz="3200" dirty="0" err="1" smtClean="0">
                <a:solidFill>
                  <a:srgbClr val="FF0000"/>
                </a:solidFill>
              </a:rPr>
              <a:t>,Sunamganj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1" y="2057400"/>
            <a:ext cx="4114800" cy="17666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Class</a:t>
            </a:r>
            <a:r>
              <a:rPr lang="en-US" sz="3200" dirty="0" smtClean="0">
                <a:solidFill>
                  <a:srgbClr val="C00000"/>
                </a:solidFill>
              </a:rPr>
              <a:t>-    Nine</a:t>
            </a:r>
          </a:p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Subject</a:t>
            </a:r>
            <a:r>
              <a:rPr lang="en-US" sz="3200" dirty="0" smtClean="0">
                <a:solidFill>
                  <a:srgbClr val="C00000"/>
                </a:solidFill>
              </a:rPr>
              <a:t>-English paper 1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Unit-03. Lesson: 02.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146304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219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Let’s 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see some pictures</a:t>
            </a:r>
            <a:endParaRPr lang="en-US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320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Two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labours</a:t>
            </a:r>
            <a:r>
              <a:rPr lang="en-US" sz="4000" b="1" i="1" dirty="0" smtClean="0">
                <a:solidFill>
                  <a:srgbClr val="FF0000"/>
                </a:solidFill>
              </a:rPr>
              <a:t> work in a brick field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4628" cy="6315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562600"/>
            <a:ext cx="45720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A day </a:t>
            </a:r>
            <a:r>
              <a:rPr lang="en-US" sz="2800" dirty="0" err="1" smtClean="0">
                <a:solidFill>
                  <a:srgbClr val="7030A0"/>
                </a:solidFill>
              </a:rPr>
              <a:t>labour</a:t>
            </a:r>
            <a:r>
              <a:rPr lang="en-US" sz="2800" dirty="0" smtClean="0">
                <a:solidFill>
                  <a:srgbClr val="7030A0"/>
                </a:solidFill>
              </a:rPr>
              <a:t> working hard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191000" cy="541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5562600"/>
            <a:ext cx="4343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Some garment workers working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9154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i="1" dirty="0" smtClean="0">
                <a:solidFill>
                  <a:srgbClr val="FF0000"/>
                </a:solidFill>
              </a:rPr>
              <a:t>Is their salary sufficient?</a:t>
            </a:r>
            <a:endParaRPr lang="en-US" sz="6000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443642" cy="472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48400"/>
            <a:ext cx="449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Movement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419600" cy="4876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24400" y="6096000"/>
            <a:ext cx="4152899" cy="1066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Movement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13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Look At the picture and talk about it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44958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70C0"/>
                </a:solidFill>
              </a:rPr>
              <a:t>What do you see in the picture?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70C0"/>
                </a:solidFill>
              </a:rPr>
              <a:t>Can you relate any historical event in this picture?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70C0"/>
                </a:solidFill>
              </a:rPr>
              <a:t>What happened on this day?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89532"/>
            <a:ext cx="4343401" cy="52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3581400"/>
            <a:ext cx="8991600" cy="3276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</a:rPr>
              <a:t>May day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0"/>
            <a:ext cx="69342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70C0"/>
                </a:solidFill>
              </a:rPr>
              <a:t>Lesson:02</a:t>
            </a:r>
          </a:p>
          <a:p>
            <a:pPr algn="ctr"/>
            <a:r>
              <a:rPr lang="en-US" sz="9600" i="1" dirty="0" smtClean="0">
                <a:solidFill>
                  <a:srgbClr val="7030A0"/>
                </a:solidFill>
              </a:rPr>
              <a:t>Topic:</a:t>
            </a:r>
          </a:p>
          <a:p>
            <a:pPr algn="ctr"/>
            <a:endParaRPr lang="en-US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38200" y="0"/>
            <a:ext cx="7086600" cy="17526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i="1" dirty="0" smtClean="0">
                <a:solidFill>
                  <a:srgbClr val="0070C0"/>
                </a:solidFill>
              </a:rPr>
              <a:t>Objectives:</a:t>
            </a:r>
            <a:endParaRPr lang="en-US" sz="96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44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rgbClr val="7030A0"/>
                </a:solidFill>
              </a:rPr>
              <a:t>Ss will learn about the importance of may day.</a:t>
            </a:r>
          </a:p>
          <a:p>
            <a:pPr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rgbClr val="7030A0"/>
                </a:solidFill>
              </a:rPr>
              <a:t>Ss will able to identify the reasons of industrial revolution.</a:t>
            </a:r>
          </a:p>
          <a:p>
            <a:pPr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rgbClr val="7030A0"/>
                </a:solidFill>
              </a:rPr>
              <a:t>Ss will know the meaning of new words.</a:t>
            </a:r>
          </a:p>
          <a:p>
            <a:pPr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rgbClr val="7030A0"/>
                </a:solidFill>
              </a:rPr>
              <a:t>Ss will able to develop four skills.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B</a:t>
            </a:r>
            <a:r>
              <a:rPr lang="en-US" i="1" dirty="0" smtClean="0">
                <a:solidFill>
                  <a:srgbClr val="7030A0"/>
                </a:solidFill>
              </a:rPr>
              <a:t>. </a:t>
            </a:r>
            <a:r>
              <a:rPr lang="en-US" sz="4000" i="1" dirty="0" smtClean="0">
                <a:solidFill>
                  <a:srgbClr val="7030A0"/>
                </a:solidFill>
              </a:rPr>
              <a:t>Read the text for 8 minutes and answer the questions that follow.</a:t>
            </a:r>
            <a:endParaRPr lang="en-US" sz="4000" i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0"/>
            <a:ext cx="8915400" cy="449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1.What does May Day refer to?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2. How long did the workers have to work a day before the May 1 strike?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3.How many workers were  </a:t>
            </a:r>
            <a:r>
              <a:rPr lang="en-US" sz="4000" dirty="0" err="1" smtClean="0">
                <a:solidFill>
                  <a:srgbClr val="FF0000"/>
                </a:solidFill>
              </a:rPr>
              <a:t>victimised</a:t>
            </a:r>
            <a:r>
              <a:rPr lang="en-US" sz="4000" dirty="0" smtClean="0">
                <a:solidFill>
                  <a:srgbClr val="FF0000"/>
                </a:solidFill>
              </a:rPr>
              <a:t> for taking part in the strike?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4.How did the workers in Chicago go on </a:t>
            </a:r>
            <a:r>
              <a:rPr lang="en-US" sz="4000" dirty="0" err="1" smtClean="0">
                <a:solidFill>
                  <a:srgbClr val="FF0000"/>
                </a:solidFill>
              </a:rPr>
              <a:t>astrikes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406</Words>
  <Application>Microsoft Office PowerPoint</Application>
  <PresentationFormat>On-screen Show (4:3)</PresentationFormat>
  <Paragraphs>62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Introduction</vt:lpstr>
      <vt:lpstr>Let’s  see some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Read the text for 8 minutes and answer the questions that follow.</vt:lpstr>
      <vt:lpstr>ss</vt:lpstr>
      <vt:lpstr>ss</vt:lpstr>
      <vt:lpstr>PowerPoint Presentation</vt:lpstr>
      <vt:lpstr>Word meaning</vt:lpstr>
      <vt:lpstr>PowerPoint Presentation</vt:lpstr>
      <vt:lpstr>Fill in the blank with the verbs given in the box.</vt:lpstr>
      <vt:lpstr>Group Work</vt:lpstr>
      <vt:lpstr>Evaluation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DOIL</dc:creator>
  <cp:lastModifiedBy>USER</cp:lastModifiedBy>
  <cp:revision>222</cp:revision>
  <dcterms:created xsi:type="dcterms:W3CDTF">2006-08-16T00:00:00Z</dcterms:created>
  <dcterms:modified xsi:type="dcterms:W3CDTF">2020-01-14T07:00:20Z</dcterms:modified>
</cp:coreProperties>
</file>