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2D61F-B56F-4DF2-BEA1-7E006B137CF5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9565FFF-057C-489A-A2AF-6CF210775795}">
      <dgm:prSet phldrT="[Text]"/>
      <dgm:spPr/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র্পবত</a:t>
          </a:r>
          <a:endParaRPr lang="en-US" dirty="0">
            <a:solidFill>
              <a:srgbClr val="0070C0"/>
            </a:solidFill>
          </a:endParaRPr>
        </a:p>
      </dgm:t>
    </dgm:pt>
    <dgm:pt modelId="{BEF34288-EBCF-447D-9417-78A969DE173B}" type="parTrans" cxnId="{9847B5FA-CCA2-44F1-AC45-5D85709DAD12}">
      <dgm:prSet/>
      <dgm:spPr/>
      <dgm:t>
        <a:bodyPr/>
        <a:lstStyle/>
        <a:p>
          <a:endParaRPr lang="en-US"/>
        </a:p>
      </dgm:t>
    </dgm:pt>
    <dgm:pt modelId="{5A26FD97-F99A-4800-AFE7-F90071D03E12}" type="sibTrans" cxnId="{9847B5FA-CCA2-44F1-AC45-5D85709DAD12}">
      <dgm:prSet/>
      <dgm:spPr/>
      <dgm:t>
        <a:bodyPr/>
        <a:lstStyle/>
        <a:p>
          <a:endParaRPr lang="en-US"/>
        </a:p>
      </dgm:t>
    </dgm:pt>
    <dgm:pt modelId="{BBCAAFD4-8730-4B7C-9755-5F8BE3A58F04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ভঙ্গিল পর্বত</a:t>
          </a:r>
          <a:endParaRPr lang="en-US" sz="2000" b="1" dirty="0"/>
        </a:p>
      </dgm:t>
    </dgm:pt>
    <dgm:pt modelId="{35CB3B51-0573-4C44-83B8-556928E2C31D}" type="parTrans" cxnId="{16601FF4-E27E-4DF3-BFC0-576EF5F955D9}">
      <dgm:prSet/>
      <dgm:spPr/>
      <dgm:t>
        <a:bodyPr/>
        <a:lstStyle/>
        <a:p>
          <a:endParaRPr lang="en-US"/>
        </a:p>
      </dgm:t>
    </dgm:pt>
    <dgm:pt modelId="{8D790650-BC14-4B25-A8A9-13CE56246136}" type="sibTrans" cxnId="{16601FF4-E27E-4DF3-BFC0-576EF5F955D9}">
      <dgm:prSet/>
      <dgm:spPr/>
      <dgm:t>
        <a:bodyPr/>
        <a:lstStyle/>
        <a:p>
          <a:endParaRPr lang="en-US"/>
        </a:p>
      </dgm:t>
    </dgm:pt>
    <dgm:pt modelId="{600CC2A7-346F-413A-BE8E-2293A88B5D95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আগ্নেয়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sz="2000" b="1" dirty="0"/>
        </a:p>
      </dgm:t>
    </dgm:pt>
    <dgm:pt modelId="{0C1A2E4E-E4A8-4290-B7E5-2E61D696F56E}" type="parTrans" cxnId="{57DFCECD-8F19-4ABB-B49C-55F20CF6A7A2}">
      <dgm:prSet/>
      <dgm:spPr/>
      <dgm:t>
        <a:bodyPr/>
        <a:lstStyle/>
        <a:p>
          <a:endParaRPr lang="en-US"/>
        </a:p>
      </dgm:t>
    </dgm:pt>
    <dgm:pt modelId="{899D3D31-F8C5-4526-BA54-DC28C98746B0}" type="sibTrans" cxnId="{57DFCECD-8F19-4ABB-B49C-55F20CF6A7A2}">
      <dgm:prSet/>
      <dgm:spPr/>
      <dgm:t>
        <a:bodyPr/>
        <a:lstStyle/>
        <a:p>
          <a:endParaRPr lang="en-US"/>
        </a:p>
      </dgm:t>
    </dgm:pt>
    <dgm:pt modelId="{8890A0E7-B9B4-45AD-9FB3-8A8B7438D0EA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ল্যাকোলিথ পর্বত</a:t>
          </a:r>
          <a:endParaRPr lang="en-US" sz="2000" b="1" dirty="0"/>
        </a:p>
      </dgm:t>
    </dgm:pt>
    <dgm:pt modelId="{92C13B03-B470-4155-B6E7-4CDE13B42026}" type="parTrans" cxnId="{88043BAB-14BE-4369-9B8D-C78C73B6895B}">
      <dgm:prSet/>
      <dgm:spPr/>
      <dgm:t>
        <a:bodyPr/>
        <a:lstStyle/>
        <a:p>
          <a:endParaRPr lang="en-US"/>
        </a:p>
      </dgm:t>
    </dgm:pt>
    <dgm:pt modelId="{60DE2D20-1AB2-427E-891C-8390F91FDDE5}" type="sibTrans" cxnId="{88043BAB-14BE-4369-9B8D-C78C73B6895B}">
      <dgm:prSet/>
      <dgm:spPr/>
      <dgm:t>
        <a:bodyPr/>
        <a:lstStyle/>
        <a:p>
          <a:endParaRPr lang="en-US"/>
        </a:p>
      </dgm:t>
    </dgm:pt>
    <dgm:pt modelId="{86E14604-4F79-4967-9EBB-B5BF5B9309C3}">
      <dgm:prSet phldrT="[Text]" custT="1"/>
      <dgm:spPr/>
      <dgm:t>
        <a:bodyPr/>
        <a:lstStyle/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চ্যুতি</a:t>
          </a:r>
          <a:r>
            <a:rPr lang="bn-BD" sz="2000" b="1" dirty="0" smtClean="0">
              <a:latin typeface="NikoshBAN" pitchFamily="2" charset="0"/>
              <a:cs typeface="NikoshBAN" pitchFamily="2" charset="0"/>
            </a:rPr>
            <a:t> স্তূপ পর্বত</a:t>
          </a:r>
          <a:endParaRPr lang="en-US" sz="2000" dirty="0"/>
        </a:p>
      </dgm:t>
    </dgm:pt>
    <dgm:pt modelId="{96794A17-EC45-4DF1-998F-BF5CE9F16B2E}" type="parTrans" cxnId="{E4B61848-6C3B-45BE-8093-A77EF300E9A1}">
      <dgm:prSet/>
      <dgm:spPr/>
      <dgm:t>
        <a:bodyPr/>
        <a:lstStyle/>
        <a:p>
          <a:endParaRPr lang="en-US"/>
        </a:p>
      </dgm:t>
    </dgm:pt>
    <dgm:pt modelId="{375D969A-257B-4036-BCC4-30242DBCACF1}" type="sibTrans" cxnId="{E4B61848-6C3B-45BE-8093-A77EF300E9A1}">
      <dgm:prSet/>
      <dgm:spPr/>
      <dgm:t>
        <a:bodyPr/>
        <a:lstStyle/>
        <a:p>
          <a:endParaRPr lang="en-US"/>
        </a:p>
      </dgm:t>
    </dgm:pt>
    <dgm:pt modelId="{4C52417C-62B4-4F0B-887A-3734D6F9E63B}" type="pres">
      <dgm:prSet presAssocID="{F2E2D61F-B56F-4DF2-BEA1-7E006B137CF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2BEDF-447C-4700-A0C2-7F584D19E6E6}" type="pres">
      <dgm:prSet presAssocID="{39565FFF-057C-489A-A2AF-6CF210775795}" presName="centerShape" presStyleLbl="node0" presStyleIdx="0" presStyleCnt="1"/>
      <dgm:spPr/>
      <dgm:t>
        <a:bodyPr/>
        <a:lstStyle/>
        <a:p>
          <a:endParaRPr lang="en-US"/>
        </a:p>
      </dgm:t>
    </dgm:pt>
    <dgm:pt modelId="{DAD73975-D388-4DFC-AB6C-7CFE40AF121B}" type="pres">
      <dgm:prSet presAssocID="{35CB3B51-0573-4C44-83B8-556928E2C31D}" presName="Name9" presStyleLbl="parChTrans1D2" presStyleIdx="0" presStyleCnt="4"/>
      <dgm:spPr/>
      <dgm:t>
        <a:bodyPr/>
        <a:lstStyle/>
        <a:p>
          <a:endParaRPr lang="en-US"/>
        </a:p>
      </dgm:t>
    </dgm:pt>
    <dgm:pt modelId="{E0BAD71D-2353-40EA-9ECF-50755A94EF1D}" type="pres">
      <dgm:prSet presAssocID="{35CB3B51-0573-4C44-83B8-556928E2C31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706762F-DD62-4B98-A004-602AFFA30B01}" type="pres">
      <dgm:prSet presAssocID="{BBCAAFD4-8730-4B7C-9755-5F8BE3A58F04}" presName="node" presStyleLbl="node1" presStyleIdx="0" presStyleCnt="4" custScaleX="131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9E19B-9C82-496A-ACC9-BEE02ADAAFE9}" type="pres">
      <dgm:prSet presAssocID="{0C1A2E4E-E4A8-4290-B7E5-2E61D696F56E}" presName="Name9" presStyleLbl="parChTrans1D2" presStyleIdx="1" presStyleCnt="4"/>
      <dgm:spPr/>
      <dgm:t>
        <a:bodyPr/>
        <a:lstStyle/>
        <a:p>
          <a:endParaRPr lang="en-US"/>
        </a:p>
      </dgm:t>
    </dgm:pt>
    <dgm:pt modelId="{C21ADE70-9EE1-42C2-91DC-FC123973527E}" type="pres">
      <dgm:prSet presAssocID="{0C1A2E4E-E4A8-4290-B7E5-2E61D696F56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1DBA164-0787-4BB7-AC69-B1B6E4E4C637}" type="pres">
      <dgm:prSet presAssocID="{600CC2A7-346F-413A-BE8E-2293A88B5D95}" presName="node" presStyleLbl="node1" presStyleIdx="1" presStyleCnt="4" custScaleX="11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5FAD0-F52C-42B1-B2C7-EB74E0444ED8}" type="pres">
      <dgm:prSet presAssocID="{92C13B03-B470-4155-B6E7-4CDE13B420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180257C0-7B3D-4804-9ACF-95103C375D00}" type="pres">
      <dgm:prSet presAssocID="{92C13B03-B470-4155-B6E7-4CDE13B420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6D1474E-C3AA-4147-9911-B188F07368DF}" type="pres">
      <dgm:prSet presAssocID="{8890A0E7-B9B4-45AD-9FB3-8A8B7438D0EA}" presName="node" presStyleLbl="node1" presStyleIdx="2" presStyleCnt="4" custScaleX="134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69919-88E1-4737-A837-912AE7DC0C99}" type="pres">
      <dgm:prSet presAssocID="{96794A17-EC45-4DF1-998F-BF5CE9F16B2E}" presName="Name9" presStyleLbl="parChTrans1D2" presStyleIdx="3" presStyleCnt="4"/>
      <dgm:spPr/>
      <dgm:t>
        <a:bodyPr/>
        <a:lstStyle/>
        <a:p>
          <a:endParaRPr lang="en-US"/>
        </a:p>
      </dgm:t>
    </dgm:pt>
    <dgm:pt modelId="{68170D1D-D8A6-4219-8889-9BA732778760}" type="pres">
      <dgm:prSet presAssocID="{96794A17-EC45-4DF1-998F-BF5CE9F16B2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36D5B4E-2C63-416F-8205-F98AE7DE368B}" type="pres">
      <dgm:prSet presAssocID="{86E14604-4F79-4967-9EBB-B5BF5B9309C3}" presName="node" presStyleLbl="node1" presStyleIdx="3" presStyleCnt="4" custScaleX="128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0CB86-FCF1-4844-8DA3-FEAC7DE151DB}" type="presOf" srcId="{BBCAAFD4-8730-4B7C-9755-5F8BE3A58F04}" destId="{7706762F-DD62-4B98-A004-602AFFA30B01}" srcOrd="0" destOrd="0" presId="urn:microsoft.com/office/officeart/2005/8/layout/radial1"/>
    <dgm:cxn modelId="{16601FF4-E27E-4DF3-BFC0-576EF5F955D9}" srcId="{39565FFF-057C-489A-A2AF-6CF210775795}" destId="{BBCAAFD4-8730-4B7C-9755-5F8BE3A58F04}" srcOrd="0" destOrd="0" parTransId="{35CB3B51-0573-4C44-83B8-556928E2C31D}" sibTransId="{8D790650-BC14-4B25-A8A9-13CE56246136}"/>
    <dgm:cxn modelId="{E4B61848-6C3B-45BE-8093-A77EF300E9A1}" srcId="{39565FFF-057C-489A-A2AF-6CF210775795}" destId="{86E14604-4F79-4967-9EBB-B5BF5B9309C3}" srcOrd="3" destOrd="0" parTransId="{96794A17-EC45-4DF1-998F-BF5CE9F16B2E}" sibTransId="{375D969A-257B-4036-BCC4-30242DBCACF1}"/>
    <dgm:cxn modelId="{193F0D3F-2EEB-4371-8015-2D828F10A523}" type="presOf" srcId="{39565FFF-057C-489A-A2AF-6CF210775795}" destId="{C3F2BEDF-447C-4700-A0C2-7F584D19E6E6}" srcOrd="0" destOrd="0" presId="urn:microsoft.com/office/officeart/2005/8/layout/radial1"/>
    <dgm:cxn modelId="{1B26F5D6-1CF8-435C-ACE1-6A06B9EA6A63}" type="presOf" srcId="{96794A17-EC45-4DF1-998F-BF5CE9F16B2E}" destId="{68170D1D-D8A6-4219-8889-9BA732778760}" srcOrd="1" destOrd="0" presId="urn:microsoft.com/office/officeart/2005/8/layout/radial1"/>
    <dgm:cxn modelId="{9133719A-B748-409D-A887-64D3A2FE1062}" type="presOf" srcId="{0C1A2E4E-E4A8-4290-B7E5-2E61D696F56E}" destId="{C21ADE70-9EE1-42C2-91DC-FC123973527E}" srcOrd="1" destOrd="0" presId="urn:microsoft.com/office/officeart/2005/8/layout/radial1"/>
    <dgm:cxn modelId="{539337EA-EC3B-446A-AFAD-B021F309A8AB}" type="presOf" srcId="{600CC2A7-346F-413A-BE8E-2293A88B5D95}" destId="{61DBA164-0787-4BB7-AC69-B1B6E4E4C637}" srcOrd="0" destOrd="0" presId="urn:microsoft.com/office/officeart/2005/8/layout/radial1"/>
    <dgm:cxn modelId="{8D4C288C-A792-495F-BA65-5E5782D6DEDA}" type="presOf" srcId="{8890A0E7-B9B4-45AD-9FB3-8A8B7438D0EA}" destId="{56D1474E-C3AA-4147-9911-B188F07368DF}" srcOrd="0" destOrd="0" presId="urn:microsoft.com/office/officeart/2005/8/layout/radial1"/>
    <dgm:cxn modelId="{3CE5517E-A21B-45FD-988E-3813A722864B}" type="presOf" srcId="{96794A17-EC45-4DF1-998F-BF5CE9F16B2E}" destId="{05169919-88E1-4737-A837-912AE7DC0C99}" srcOrd="0" destOrd="0" presId="urn:microsoft.com/office/officeart/2005/8/layout/radial1"/>
    <dgm:cxn modelId="{88043BAB-14BE-4369-9B8D-C78C73B6895B}" srcId="{39565FFF-057C-489A-A2AF-6CF210775795}" destId="{8890A0E7-B9B4-45AD-9FB3-8A8B7438D0EA}" srcOrd="2" destOrd="0" parTransId="{92C13B03-B470-4155-B6E7-4CDE13B42026}" sibTransId="{60DE2D20-1AB2-427E-891C-8390F91FDDE5}"/>
    <dgm:cxn modelId="{3AA8D76A-B2A2-4529-AE77-497BE5CB9D95}" type="presOf" srcId="{92C13B03-B470-4155-B6E7-4CDE13B42026}" destId="{180257C0-7B3D-4804-9ACF-95103C375D00}" srcOrd="1" destOrd="0" presId="urn:microsoft.com/office/officeart/2005/8/layout/radial1"/>
    <dgm:cxn modelId="{AC4AE88E-3D51-43E6-A275-1162654CAF8B}" type="presOf" srcId="{0C1A2E4E-E4A8-4290-B7E5-2E61D696F56E}" destId="{9079E19B-9C82-496A-ACC9-BEE02ADAAFE9}" srcOrd="0" destOrd="0" presId="urn:microsoft.com/office/officeart/2005/8/layout/radial1"/>
    <dgm:cxn modelId="{20E30A7F-8B6A-4BA3-BB26-22CDFF3AB20F}" type="presOf" srcId="{F2E2D61F-B56F-4DF2-BEA1-7E006B137CF5}" destId="{4C52417C-62B4-4F0B-887A-3734D6F9E63B}" srcOrd="0" destOrd="0" presId="urn:microsoft.com/office/officeart/2005/8/layout/radial1"/>
    <dgm:cxn modelId="{9377A1EA-2907-4DEF-ACFC-6EB674C7BA75}" type="presOf" srcId="{92C13B03-B470-4155-B6E7-4CDE13B42026}" destId="{16A5FAD0-F52C-42B1-B2C7-EB74E0444ED8}" srcOrd="0" destOrd="0" presId="urn:microsoft.com/office/officeart/2005/8/layout/radial1"/>
    <dgm:cxn modelId="{1DC00B75-C5FA-4FBD-90E4-C4785AB4F1FB}" type="presOf" srcId="{86E14604-4F79-4967-9EBB-B5BF5B9309C3}" destId="{E36D5B4E-2C63-416F-8205-F98AE7DE368B}" srcOrd="0" destOrd="0" presId="urn:microsoft.com/office/officeart/2005/8/layout/radial1"/>
    <dgm:cxn modelId="{9847B5FA-CCA2-44F1-AC45-5D85709DAD12}" srcId="{F2E2D61F-B56F-4DF2-BEA1-7E006B137CF5}" destId="{39565FFF-057C-489A-A2AF-6CF210775795}" srcOrd="0" destOrd="0" parTransId="{BEF34288-EBCF-447D-9417-78A969DE173B}" sibTransId="{5A26FD97-F99A-4800-AFE7-F90071D03E12}"/>
    <dgm:cxn modelId="{57DFCECD-8F19-4ABB-B49C-55F20CF6A7A2}" srcId="{39565FFF-057C-489A-A2AF-6CF210775795}" destId="{600CC2A7-346F-413A-BE8E-2293A88B5D95}" srcOrd="1" destOrd="0" parTransId="{0C1A2E4E-E4A8-4290-B7E5-2E61D696F56E}" sibTransId="{899D3D31-F8C5-4526-BA54-DC28C98746B0}"/>
    <dgm:cxn modelId="{55D3893A-6383-424F-A4B5-F71B26ABD92E}" type="presOf" srcId="{35CB3B51-0573-4C44-83B8-556928E2C31D}" destId="{DAD73975-D388-4DFC-AB6C-7CFE40AF121B}" srcOrd="0" destOrd="0" presId="urn:microsoft.com/office/officeart/2005/8/layout/radial1"/>
    <dgm:cxn modelId="{83D4AD43-A080-4795-B052-FBF4FB0446B2}" type="presOf" srcId="{35CB3B51-0573-4C44-83B8-556928E2C31D}" destId="{E0BAD71D-2353-40EA-9ECF-50755A94EF1D}" srcOrd="1" destOrd="0" presId="urn:microsoft.com/office/officeart/2005/8/layout/radial1"/>
    <dgm:cxn modelId="{2B686962-DF04-41A4-AFF3-C5A398F6762A}" type="presParOf" srcId="{4C52417C-62B4-4F0B-887A-3734D6F9E63B}" destId="{C3F2BEDF-447C-4700-A0C2-7F584D19E6E6}" srcOrd="0" destOrd="0" presId="urn:microsoft.com/office/officeart/2005/8/layout/radial1"/>
    <dgm:cxn modelId="{C770C419-65D2-4B14-A483-709FEDF8BD8C}" type="presParOf" srcId="{4C52417C-62B4-4F0B-887A-3734D6F9E63B}" destId="{DAD73975-D388-4DFC-AB6C-7CFE40AF121B}" srcOrd="1" destOrd="0" presId="urn:microsoft.com/office/officeart/2005/8/layout/radial1"/>
    <dgm:cxn modelId="{4869EAB4-C3CD-4A91-AA53-F484FBF9B830}" type="presParOf" srcId="{DAD73975-D388-4DFC-AB6C-7CFE40AF121B}" destId="{E0BAD71D-2353-40EA-9ECF-50755A94EF1D}" srcOrd="0" destOrd="0" presId="urn:microsoft.com/office/officeart/2005/8/layout/radial1"/>
    <dgm:cxn modelId="{88626833-0F40-4686-992A-1B15834EDBA6}" type="presParOf" srcId="{4C52417C-62B4-4F0B-887A-3734D6F9E63B}" destId="{7706762F-DD62-4B98-A004-602AFFA30B01}" srcOrd="2" destOrd="0" presId="urn:microsoft.com/office/officeart/2005/8/layout/radial1"/>
    <dgm:cxn modelId="{71AAB6F3-C974-400E-BFF2-0607462E9A54}" type="presParOf" srcId="{4C52417C-62B4-4F0B-887A-3734D6F9E63B}" destId="{9079E19B-9C82-496A-ACC9-BEE02ADAAFE9}" srcOrd="3" destOrd="0" presId="urn:microsoft.com/office/officeart/2005/8/layout/radial1"/>
    <dgm:cxn modelId="{EC333F8D-1B8A-4BE3-A2BC-93AEBE582D6B}" type="presParOf" srcId="{9079E19B-9C82-496A-ACC9-BEE02ADAAFE9}" destId="{C21ADE70-9EE1-42C2-91DC-FC123973527E}" srcOrd="0" destOrd="0" presId="urn:microsoft.com/office/officeart/2005/8/layout/radial1"/>
    <dgm:cxn modelId="{B571E117-FA90-4058-8E3F-382B9ADF2E15}" type="presParOf" srcId="{4C52417C-62B4-4F0B-887A-3734D6F9E63B}" destId="{61DBA164-0787-4BB7-AC69-B1B6E4E4C637}" srcOrd="4" destOrd="0" presId="urn:microsoft.com/office/officeart/2005/8/layout/radial1"/>
    <dgm:cxn modelId="{617BD6C7-09CC-4168-9A8D-588ECC14EBFB}" type="presParOf" srcId="{4C52417C-62B4-4F0B-887A-3734D6F9E63B}" destId="{16A5FAD0-F52C-42B1-B2C7-EB74E0444ED8}" srcOrd="5" destOrd="0" presId="urn:microsoft.com/office/officeart/2005/8/layout/radial1"/>
    <dgm:cxn modelId="{6EF7F63A-3B86-4051-A217-0FB4AC4F2113}" type="presParOf" srcId="{16A5FAD0-F52C-42B1-B2C7-EB74E0444ED8}" destId="{180257C0-7B3D-4804-9ACF-95103C375D00}" srcOrd="0" destOrd="0" presId="urn:microsoft.com/office/officeart/2005/8/layout/radial1"/>
    <dgm:cxn modelId="{05B553D3-2717-4809-B41B-E9DB3190DDE3}" type="presParOf" srcId="{4C52417C-62B4-4F0B-887A-3734D6F9E63B}" destId="{56D1474E-C3AA-4147-9911-B188F07368DF}" srcOrd="6" destOrd="0" presId="urn:microsoft.com/office/officeart/2005/8/layout/radial1"/>
    <dgm:cxn modelId="{D514F10B-2691-40CE-800C-49D3D0E1E41D}" type="presParOf" srcId="{4C52417C-62B4-4F0B-887A-3734D6F9E63B}" destId="{05169919-88E1-4737-A837-912AE7DC0C99}" srcOrd="7" destOrd="0" presId="urn:microsoft.com/office/officeart/2005/8/layout/radial1"/>
    <dgm:cxn modelId="{E19C8868-0A01-4935-BFE2-007D33FD4C89}" type="presParOf" srcId="{05169919-88E1-4737-A837-912AE7DC0C99}" destId="{68170D1D-D8A6-4219-8889-9BA732778760}" srcOrd="0" destOrd="0" presId="urn:microsoft.com/office/officeart/2005/8/layout/radial1"/>
    <dgm:cxn modelId="{ADA983B3-E9CF-453D-834F-48BD8B5CFA7C}" type="presParOf" srcId="{4C52417C-62B4-4F0B-887A-3734D6F9E63B}" destId="{E36D5B4E-2C63-416F-8205-F98AE7DE368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2BEDF-447C-4700-A0C2-7F584D19E6E6}">
      <dsp:nvSpPr>
        <dsp:cNvPr id="0" name=""/>
        <dsp:cNvSpPr/>
      </dsp:nvSpPr>
      <dsp:spPr>
        <a:xfrm>
          <a:off x="3598548" y="2070517"/>
          <a:ext cx="1573965" cy="1573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র্পবত</a:t>
          </a:r>
          <a:endParaRPr lang="en-US" sz="4400" kern="1200" dirty="0">
            <a:solidFill>
              <a:srgbClr val="0070C0"/>
            </a:solidFill>
          </a:endParaRPr>
        </a:p>
      </dsp:txBody>
      <dsp:txXfrm>
        <a:off x="3829050" y="2301019"/>
        <a:ext cx="1112961" cy="1112961"/>
      </dsp:txXfrm>
    </dsp:sp>
    <dsp:sp modelId="{DAD73975-D388-4DFC-AB6C-7CFE40AF121B}">
      <dsp:nvSpPr>
        <dsp:cNvPr id="0" name=""/>
        <dsp:cNvSpPr/>
      </dsp:nvSpPr>
      <dsp:spPr>
        <a:xfrm rot="16200000">
          <a:off x="4148242" y="1816921"/>
          <a:ext cx="47457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74577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73666" y="1821364"/>
        <a:ext cx="23728" cy="23728"/>
      </dsp:txXfrm>
    </dsp:sp>
    <dsp:sp modelId="{7706762F-DD62-4B98-A004-602AFFA30B01}">
      <dsp:nvSpPr>
        <dsp:cNvPr id="0" name=""/>
        <dsp:cNvSpPr/>
      </dsp:nvSpPr>
      <dsp:spPr>
        <a:xfrm>
          <a:off x="3352797" y="21974"/>
          <a:ext cx="2065467" cy="1573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ভঙ্গিল পর্বত</a:t>
          </a:r>
          <a:endParaRPr lang="en-US" sz="2000" b="1" kern="1200" dirty="0"/>
        </a:p>
      </dsp:txBody>
      <dsp:txXfrm>
        <a:off x="3655278" y="252476"/>
        <a:ext cx="1460505" cy="1112961"/>
      </dsp:txXfrm>
    </dsp:sp>
    <dsp:sp modelId="{9079E19B-9C82-496A-ACC9-BEE02ADAAFE9}">
      <dsp:nvSpPr>
        <dsp:cNvPr id="0" name=""/>
        <dsp:cNvSpPr/>
      </dsp:nvSpPr>
      <dsp:spPr>
        <a:xfrm>
          <a:off x="5172513" y="2841192"/>
          <a:ext cx="338303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338303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3208" y="2849042"/>
        <a:ext cx="16915" cy="16915"/>
      </dsp:txXfrm>
    </dsp:sp>
    <dsp:sp modelId="{61DBA164-0787-4BB7-AC69-B1B6E4E4C637}">
      <dsp:nvSpPr>
        <dsp:cNvPr id="0" name=""/>
        <dsp:cNvSpPr/>
      </dsp:nvSpPr>
      <dsp:spPr>
        <a:xfrm>
          <a:off x="5510817" y="2070517"/>
          <a:ext cx="1846513" cy="1573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আগ্নেয়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sz="2000" b="1" kern="1200" dirty="0"/>
        </a:p>
      </dsp:txBody>
      <dsp:txXfrm>
        <a:off x="5781233" y="2301019"/>
        <a:ext cx="1305681" cy="1112961"/>
      </dsp:txXfrm>
    </dsp:sp>
    <dsp:sp modelId="{16A5FAD0-F52C-42B1-B2C7-EB74E0444ED8}">
      <dsp:nvSpPr>
        <dsp:cNvPr id="0" name=""/>
        <dsp:cNvSpPr/>
      </dsp:nvSpPr>
      <dsp:spPr>
        <a:xfrm rot="5400000">
          <a:off x="4148242" y="3865464"/>
          <a:ext cx="47457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74577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73666" y="3869907"/>
        <a:ext cx="23728" cy="23728"/>
      </dsp:txXfrm>
    </dsp:sp>
    <dsp:sp modelId="{56D1474E-C3AA-4147-9911-B188F07368DF}">
      <dsp:nvSpPr>
        <dsp:cNvPr id="0" name=""/>
        <dsp:cNvSpPr/>
      </dsp:nvSpPr>
      <dsp:spPr>
        <a:xfrm>
          <a:off x="3326795" y="4119060"/>
          <a:ext cx="2117471" cy="1573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ল্যাকোলিথ পর্বত</a:t>
          </a:r>
          <a:endParaRPr lang="en-US" sz="2000" b="1" kern="1200" dirty="0"/>
        </a:p>
      </dsp:txBody>
      <dsp:txXfrm>
        <a:off x="3636891" y="4349562"/>
        <a:ext cx="1497279" cy="1112961"/>
      </dsp:txXfrm>
    </dsp:sp>
    <dsp:sp modelId="{05169919-88E1-4737-A837-912AE7DC0C99}">
      <dsp:nvSpPr>
        <dsp:cNvPr id="0" name=""/>
        <dsp:cNvSpPr/>
      </dsp:nvSpPr>
      <dsp:spPr>
        <a:xfrm rot="10800000">
          <a:off x="3344507" y="2841192"/>
          <a:ext cx="254041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254041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65176" y="2851148"/>
        <a:ext cx="12702" cy="12702"/>
      </dsp:txXfrm>
    </dsp:sp>
    <dsp:sp modelId="{E36D5B4E-2C63-416F-8205-F98AE7DE368B}">
      <dsp:nvSpPr>
        <dsp:cNvPr id="0" name=""/>
        <dsp:cNvSpPr/>
      </dsp:nvSpPr>
      <dsp:spPr>
        <a:xfrm>
          <a:off x="1329469" y="2070517"/>
          <a:ext cx="2015037" cy="1573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চ্যুতি</a:t>
          </a: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 স্তূপ পর্বত</a:t>
          </a:r>
          <a:endParaRPr lang="en-US" sz="2000" kern="1200" dirty="0"/>
        </a:p>
      </dsp:txBody>
      <dsp:txXfrm>
        <a:off x="1624564" y="2301019"/>
        <a:ext cx="1424847" cy="111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6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6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0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674D-918E-4639-B831-3B76F84AC2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11EA-36FD-4915-B41D-7A0470C08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4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913"/>
            <a:ext cx="9067800" cy="67198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514" y="533400"/>
            <a:ext cx="7667485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1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 </a:t>
            </a:r>
            <a:endParaRPr lang="en-US" sz="16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79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62484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আগ্নেয় পর্বতের অবস্থানঃ ইতালির ভিসুভিয়াস ও  আফ্রিকার কিলিমানজারো।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2942" y="6324600"/>
            <a:ext cx="5538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স্তূপ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পর্বেতের অবস্থানঃ জার্মানির ব্ল্যাক ফরেস্ট।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31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4799" r="3818" b="6460"/>
          <a:stretch/>
        </p:blipFill>
        <p:spPr>
          <a:xfrm>
            <a:off x="152400" y="76200"/>
            <a:ext cx="89154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6348003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ল্যাকোলিথ পর্বতের অবস্স্থানঃ  আমেরিকার ব্ল্যাকহিলস এবং হেনরি।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56651" y="693003"/>
            <a:ext cx="3568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970349"/>
            <a:ext cx="73292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পর্বতের শ্রেণী বিভাগ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রে,প্রত্যেকের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উদহারণ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5162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9326" y="53910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ভঙ্গিল পর্বত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638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ভঙ্গিল পর্বত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পাললিক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rgioLopez_18_BrokenTopMoun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23338"/>
            <a:ext cx="6754416" cy="3458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উর্ধ্বভাঁজ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57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অধঃভাঁজ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1" y="5334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অধঃভাঁজ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4495" y="526859"/>
            <a:ext cx="1770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উর্ধ্বভাঁজ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438400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র্পাশ্বচাপ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2667000"/>
            <a:ext cx="99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র্পাশ্বচাপ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rot="16200000" flipH="1">
            <a:off x="2228166" y="932765"/>
            <a:ext cx="1182468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543300" y="17145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rot="5400000">
            <a:off x="5473991" y="1587789"/>
            <a:ext cx="1091625" cy="1523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553200" y="1143000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Left Arrow 13"/>
          <p:cNvSpPr/>
          <p:nvPr/>
        </p:nvSpPr>
        <p:spPr>
          <a:xfrm>
            <a:off x="7239000" y="2895600"/>
            <a:ext cx="990600" cy="3810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1012064" y="2623756"/>
            <a:ext cx="1807335" cy="3810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99326" y="53910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ভঙ্গিল পর্বত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5715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আগ্নেয়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আগ্নেয়হগরি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উৎগিরিত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পদরার্থ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মোচাকৃতির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alang_volcano-12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4493" y="5334000"/>
            <a:ext cx="4643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আগ্নেয় পর্বত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উত্তপ্ত লাভা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923574"/>
            <a:ext cx="23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স্তূপ পর্বত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23684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স্তূপ পর্বত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ভূআলোড়নের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শিলাস্তরের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ভূত্বরক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ফাটলের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স্থানচুত্য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স্তুপ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6180" y="4419600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b="1" dirty="0">
                <a:latin typeface="NikoshBAN" pitchFamily="2" charset="0"/>
                <a:cs typeface="NikoshBAN" pitchFamily="2" charset="0"/>
              </a:rPr>
              <a:t>ল্যাকোলিথ পর্বত</a:t>
            </a:r>
            <a:endParaRPr lang="en-US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4799" r="3818" b="6460"/>
          <a:stretch/>
        </p:blipFill>
        <p:spPr>
          <a:xfrm>
            <a:off x="152400" y="152400"/>
            <a:ext cx="8763000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4951274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bn-BD" dirty="0">
                <a:latin typeface="NikoshBAN" pitchFamily="2" charset="0"/>
                <a:cs typeface="NikoshBAN" pitchFamily="2" charset="0"/>
              </a:rPr>
              <a:t>ল্যাকোলিথ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অভ্যন্তরের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ম্যাগমা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স্থান্তরিত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ভূপৃষ্ঠে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বের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আসার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চেষ্টা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কারণে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বাধা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প্রাপ্ত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ভূত্বকের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নিচে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একস্থানে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জমাট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বাঁধে।উর্ধ্বমূখী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চাপের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কারণে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স্ফীত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ভূত্বরকন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অংশ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গম্বুজ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আকার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ধার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একে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ল্যাকোলিথ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পর্বত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বলে।এ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পর্বতের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শৃঙ্গ</a:t>
            </a:r>
            <a:r>
              <a:rPr lang="en-US" dirty="0" smtClean="0">
                <a:latin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</a:rPr>
              <a:t>ঢাল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সামান্য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খাড়া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স্বল্প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অঞ্চলব্যাপী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বিস্তৃত</a:t>
            </a:r>
            <a:r>
              <a:rPr lang="en-US" dirty="0" smtClean="0">
                <a:latin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212616" y="4954017"/>
            <a:ext cx="877898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>
              <a:buFont typeface="Wingdings" pitchFamily="2" charset="2"/>
              <a:buChar char="Ø"/>
            </a:pPr>
            <a:r>
              <a:rPr lang="bn-BD" sz="40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বিভিন্ন ধরনের পর্বতের </a:t>
            </a:r>
            <a:r>
              <a:rPr lang="bn-BD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বৈশিষ্ট্য</a:t>
            </a:r>
            <a:r>
              <a:rPr lang="en-US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আলোচনা </a:t>
            </a:r>
            <a:r>
              <a:rPr lang="bn-BD" sz="40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কর।</a:t>
            </a:r>
          </a:p>
        </p:txBody>
      </p:sp>
    </p:spTree>
    <p:extLst>
      <p:ext uri="{BB962C8B-B14F-4D97-AF65-F5344CB8AC3E}">
        <p14:creationId xmlns:p14="http://schemas.microsoft.com/office/powerpoint/2010/main" val="28193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291316"/>
            <a:ext cx="3962400" cy="2246769"/>
          </a:xfrm>
          <a:prstGeom prst="rect">
            <a:avLst/>
          </a:prstGeom>
          <a:noFill/>
          <a:ln w="698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124" y="2275394"/>
            <a:ext cx="4065076" cy="2431435"/>
          </a:xfrm>
          <a:prstGeom prst="rect">
            <a:avLst/>
          </a:prstGeom>
          <a:noFill/>
          <a:ln w="50800"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অশেকুর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রহমান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সহকারি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শিক্ষক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,(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সমাজ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বিজ্ঞান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মতিহারা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দ্বি-মূখী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বিদ্যালয়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নবাবগঞ্জ,দিনাজপুর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নং-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Times New Roman" pitchFamily="18" charset="0"/>
              </a:rPr>
              <a:t>০১৭২৯১০৩০৪০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5766" y="449759"/>
            <a:ext cx="2212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0" y="1295400"/>
            <a:ext cx="0" cy="41148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2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7693" y="1592759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র্পবত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667000"/>
            <a:ext cx="5620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র্পবত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কত প্রকার ও কি কি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664803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৩।আগ্নেয়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র্পবতের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যে কোন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3978" y="228600"/>
            <a:ext cx="2375986" cy="101566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হেনরী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সাতপুরা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ব্ল্যাক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ফরেষ্ট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পিনাটুবো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2200" y="838200"/>
            <a:ext cx="32004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9027" y="3962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সমুদ্রতল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88381" y="46943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৭০০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5058323" y="475189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১০০০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1362981" y="5624253"/>
            <a:ext cx="2722790" cy="5867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১২০০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5072837" y="5687969"/>
            <a:ext cx="2697390" cy="616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১৫০০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000" y="152400"/>
            <a:ext cx="2286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86400" y="473184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354118" y="5687968"/>
            <a:ext cx="416964" cy="496353"/>
            <a:chOff x="7162800" y="381000"/>
            <a:chExt cx="607427" cy="6858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828800" y="2163455"/>
            <a:ext cx="416964" cy="533400"/>
            <a:chOff x="7162800" y="381000"/>
            <a:chExt cx="607427" cy="68580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658918" y="2116281"/>
            <a:ext cx="416964" cy="533400"/>
            <a:chOff x="7162800" y="381000"/>
            <a:chExt cx="607427" cy="68580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793929" y="3070860"/>
            <a:ext cx="416964" cy="510540"/>
            <a:chOff x="7162800" y="381000"/>
            <a:chExt cx="607427" cy="685800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744052" y="4672920"/>
            <a:ext cx="416964" cy="533400"/>
            <a:chOff x="7162800" y="381000"/>
            <a:chExt cx="607427" cy="685800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917663" y="5650922"/>
            <a:ext cx="416964" cy="533400"/>
            <a:chOff x="7162800" y="381000"/>
            <a:chExt cx="607427" cy="685800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5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/>
      <p:bldP spid="38" grpId="0" animBg="1"/>
      <p:bldP spid="39" grpId="0" animBg="1"/>
      <p:bldP spid="40" grpId="0" animBg="1"/>
      <p:bldP spid="41" grpId="0" animBg="1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228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086600" cy="4343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800" y="5257799"/>
            <a:ext cx="8640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2" y="152400"/>
            <a:ext cx="8788998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447799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00B05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152400"/>
            <a:ext cx="3048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5620"/>
            <a:ext cx="4297680" cy="26771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46" y="675620"/>
            <a:ext cx="4297680" cy="267718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46" y="3505200"/>
            <a:ext cx="4297680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4799" r="3818" b="6460"/>
          <a:stretch/>
        </p:blipFill>
        <p:spPr>
          <a:xfrm>
            <a:off x="198120" y="3505200"/>
            <a:ext cx="429768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00205" y="6317159"/>
            <a:ext cx="13676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পর্বত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6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2652" y="2644170"/>
            <a:ext cx="553869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9900" b="1" dirty="0" smtClean="0">
                <a:latin typeface="NikoshBAN" pitchFamily="2" charset="0"/>
                <a:cs typeface="NikoshBAN" pitchFamily="2" charset="0"/>
              </a:rPr>
              <a:t>পর্বত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5181600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u="sng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3048000" y="457200"/>
            <a:ext cx="2667000" cy="6096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90990"/>
            <a:ext cx="6324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………..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28754"/>
            <a:ext cx="48237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পর্বতের সংজ্ঞা বলতে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163669"/>
            <a:ext cx="56701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পর্বতের শ্রেণী বিভাগ করতে পারবে।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624" y="3810000"/>
            <a:ext cx="7681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বিভিন্ন পর্বত সম্পর্কে ব্যাখ্যা করতে পারবে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315360"/>
            <a:ext cx="4648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সমুদ্রতল থেকে অন্তত ১০০০ মিটারের বেশি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বহুদূর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ঢালবিশিষ্ট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শিলাস্তুপকে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5749498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শিলাস্তুপকে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5" name="Picture 4" descr="tyhus4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4" y="3413760"/>
            <a:ext cx="4037215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everest-top-f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"/>
            <a:ext cx="4150908" cy="3276600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37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2971800" y="304800"/>
            <a:ext cx="3505200" cy="78320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3975"/>
            <a:ext cx="5943600" cy="3933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850" y="5791200"/>
            <a:ext cx="4713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685800">
              <a:buFont typeface="Wingdings" pitchFamily="2" charset="2"/>
              <a:buChar char="v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র্পবত কাকে বলে।</a:t>
            </a:r>
          </a:p>
        </p:txBody>
      </p:sp>
    </p:spTree>
    <p:extLst>
      <p:ext uri="{BB962C8B-B14F-4D97-AF65-F5344CB8AC3E}">
        <p14:creationId xmlns:p14="http://schemas.microsoft.com/office/powerpoint/2010/main" val="31421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6329071"/>
              </p:ext>
            </p:extLst>
          </p:nvPr>
        </p:nvGraphicFramePr>
        <p:xfrm>
          <a:off x="228600" y="9906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09800" y="228600"/>
            <a:ext cx="4373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র্পবত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428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F2BEDF-447C-4700-A0C2-7F584D19E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C3F2BEDF-447C-4700-A0C2-7F584D19E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3F2BEDF-447C-4700-A0C2-7F584D19E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3F2BEDF-447C-4700-A0C2-7F584D19E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C3F2BEDF-447C-4700-A0C2-7F584D19E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D73975-D388-4DFC-AB6C-7CFE40AF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AD73975-D388-4DFC-AB6C-7CFE40AF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AD73975-D388-4DFC-AB6C-7CFE40AF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AD73975-D388-4DFC-AB6C-7CFE40AF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DAD73975-D388-4DFC-AB6C-7CFE40AF1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06762F-DD62-4B98-A004-602AFFA30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706762F-DD62-4B98-A004-602AFFA30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7706762F-DD62-4B98-A004-602AFFA30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706762F-DD62-4B98-A004-602AFFA30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7706762F-DD62-4B98-A004-602AFFA30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79E19B-9C82-496A-ACC9-BEE02ADAA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9079E19B-9C82-496A-ACC9-BEE02ADAA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9079E19B-9C82-496A-ACC9-BEE02ADAA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9079E19B-9C82-496A-ACC9-BEE02ADAA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9079E19B-9C82-496A-ACC9-BEE02ADAA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DBA164-0787-4BB7-AC69-B1B6E4E4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61DBA164-0787-4BB7-AC69-B1B6E4E4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61DBA164-0787-4BB7-AC69-B1B6E4E4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61DBA164-0787-4BB7-AC69-B1B6E4E4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61DBA164-0787-4BB7-AC69-B1B6E4E4C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A5FAD0-F52C-42B1-B2C7-EB74E0444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6A5FAD0-F52C-42B1-B2C7-EB74E0444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16A5FAD0-F52C-42B1-B2C7-EB74E0444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16A5FAD0-F52C-42B1-B2C7-EB74E0444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16A5FAD0-F52C-42B1-B2C7-EB74E0444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1474E-C3AA-4147-9911-B188F073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6D1474E-C3AA-4147-9911-B188F073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56D1474E-C3AA-4147-9911-B188F073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56D1474E-C3AA-4147-9911-B188F073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56D1474E-C3AA-4147-9911-B188F0736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169919-88E1-4737-A837-912AE7DC0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05169919-88E1-4737-A837-912AE7DC0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05169919-88E1-4737-A837-912AE7DC0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05169919-88E1-4737-A837-912AE7DC0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05169919-88E1-4737-A837-912AE7DC0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6D5B4E-2C63-416F-8205-F98AE7DE3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E36D5B4E-2C63-416F-8205-F98AE7DE3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E36D5B4E-2C63-416F-8205-F98AE7DE3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E36D5B4E-2C63-416F-8205-F98AE7DE3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E36D5B4E-2C63-416F-8205-F98AE7DE3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sng">
            <a:gradFill>
              <a:gsLst>
                <a:gs pos="0">
                  <a:srgbClr val="FF3399"/>
                </a:gs>
                <a:gs pos="21000">
                  <a:srgbClr val="FF6633"/>
                </a:gs>
                <a:gs pos="75000">
                  <a:srgbClr val="FFFF00"/>
                </a:gs>
                <a:gs pos="53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94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5411" y="6336268"/>
            <a:ext cx="5343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ভঙ্গিল পর্বেতের অবস্থানঃ হিমালয়, আল্পস, আন্দিজ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59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459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5</cp:revision>
  <dcterms:created xsi:type="dcterms:W3CDTF">2020-01-15T13:32:05Z</dcterms:created>
  <dcterms:modified xsi:type="dcterms:W3CDTF">2020-01-15T13:57:24Z</dcterms:modified>
</cp:coreProperties>
</file>