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7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5215-6B92-41D2-A060-543AC71A991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6D3-5123-455E-BDA3-D21CEE71C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6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5215-6B92-41D2-A060-543AC71A991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6D3-5123-455E-BDA3-D21CEE71C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5215-6B92-41D2-A060-543AC71A991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6D3-5123-455E-BDA3-D21CEE71C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9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5215-6B92-41D2-A060-543AC71A991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6D3-5123-455E-BDA3-D21CEE71C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5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5215-6B92-41D2-A060-543AC71A991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6D3-5123-455E-BDA3-D21CEE71C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5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5215-6B92-41D2-A060-543AC71A991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6D3-5123-455E-BDA3-D21CEE71C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5215-6B92-41D2-A060-543AC71A991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6D3-5123-455E-BDA3-D21CEE71C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5215-6B92-41D2-A060-543AC71A991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6D3-5123-455E-BDA3-D21CEE71C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3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5215-6B92-41D2-A060-543AC71A991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6D3-5123-455E-BDA3-D21CEE71C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3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5215-6B92-41D2-A060-543AC71A991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6D3-5123-455E-BDA3-D21CEE71C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5215-6B92-41D2-A060-543AC71A991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D6D3-5123-455E-BDA3-D21CEE71C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25215-6B92-41D2-A060-543AC71A991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4D6D3-5123-455E-BDA3-D21CEE71C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2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0051" y="596020"/>
            <a:ext cx="7484188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87" y="1496291"/>
            <a:ext cx="7058316" cy="46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/>
          <a:stretch/>
        </p:blipFill>
        <p:spPr bwMode="auto">
          <a:xfrm>
            <a:off x="357188" y="3675620"/>
            <a:ext cx="4114800" cy="2982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16195" y="163862"/>
            <a:ext cx="643973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ভাষণে উদ্বুদ্ধ</a:t>
            </a:r>
            <a:r>
              <a:rPr lang="bn-BD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হয়ে বাঙালি কোন আন্দোলনে অংশ নেয়?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8965"/>
          <a:stretch/>
        </p:blipFill>
        <p:spPr>
          <a:xfrm>
            <a:off x="7469947" y="3675620"/>
            <a:ext cx="4371975" cy="2982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680705"/>
            <a:ext cx="4114800" cy="2940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8" y="735362"/>
            <a:ext cx="4371974" cy="2940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682836" y="2143130"/>
            <a:ext cx="2787112" cy="255454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অসহযোগ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ll Competition Content\Model Content BOBP\Model Content 3rd Round Delower\mukti-joddha1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4" y="3709735"/>
            <a:ext cx="5812414" cy="2456981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Delower\Desktop\Final\4-5\Victory-is-Ours-197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9855" y="3709735"/>
            <a:ext cx="5827354" cy="2456981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Delower\Desktop\Final\4-5\1971-march-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2" y="813670"/>
            <a:ext cx="5812415" cy="278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5" y="848871"/>
            <a:ext cx="5827354" cy="2787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0049" y="230588"/>
            <a:ext cx="36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0049" y="6246321"/>
            <a:ext cx="36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সৈনকদের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1402" y="290450"/>
            <a:ext cx="666079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আহ্বানে</a:t>
            </a:r>
            <a:r>
              <a:rPr lang="en-US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পড়েছিল</a:t>
            </a:r>
            <a:r>
              <a:rPr lang="en-US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8239" y="6180571"/>
            <a:ext cx="636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আহ্বানে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chimes.wav"/>
          </p:stSnd>
        </p:sndAc>
      </p:transition>
    </mc:Choice>
    <mc:Fallback xmlns="">
      <p:transition spd="slow">
        <p:checker dir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6741" y="401192"/>
            <a:ext cx="284364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0259" y="713403"/>
            <a:ext cx="2348345" cy="610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৭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" b="10707"/>
          <a:stretch/>
        </p:blipFill>
        <p:spPr>
          <a:xfrm>
            <a:off x="2550296" y="1192208"/>
            <a:ext cx="6289963" cy="4003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0521" y="5382589"/>
            <a:ext cx="1149889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বঙ্গবন্ধুর ঘোষণা অনুযায়ী এদেশের সংগ্রামী জনগণ কী কী পদক্ষেপ গ্রহণ করে?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3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599" y="1288472"/>
            <a:ext cx="8826675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দেশের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স্কুল-কলেজ বন্ধ করে দেয়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অফিস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 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কল-কারখানা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বন্ধ করে দেয়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গ্রামে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গ্রামে সংগ্রাম পরিষদ গড়ে তোলে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সামরিক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বাহিনীর আগ্রাসন মোকাবিলা করে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দাবী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আদায় না হওয়া পর্যন্ত হরতালের ডাক দেয়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পাকিস্তানি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সরকারকে সকল প্রকার সহযোগিতা বন্ধ করে দেয়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সর্বোপরি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স্বাধীনতা যুদ্ধে ঝাঁপিয়ে পড়ে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036" y="429492"/>
            <a:ext cx="266007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5082" y="350776"/>
            <a:ext cx="250074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435" y="2326424"/>
            <a:ext cx="9568935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pc="50" dirty="0" smtClean="0">
                <a:ln w="11430"/>
                <a:latin typeface="NikoshBAN" pitchFamily="2" charset="0"/>
                <a:cs typeface="NikoshBAN" pitchFamily="2" charset="0"/>
              </a:rPr>
              <a:t>৭ই </a:t>
            </a:r>
            <a:r>
              <a:rPr lang="bn-BD" sz="2800" spc="50" dirty="0">
                <a:ln w="11430"/>
                <a:latin typeface="NikoshBAN" pitchFamily="2" charset="0"/>
                <a:cs typeface="NikoshBAN" pitchFamily="2" charset="0"/>
              </a:rPr>
              <a:t>মার্চের ভাষণে বঙ্গবন্ধু শেখ মুজিবুর রহমানের শেষকথা কী ছিল</a:t>
            </a:r>
            <a:r>
              <a:rPr lang="bn-BD" sz="2800" spc="50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2800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pc="50" dirty="0" smtClean="0">
                <a:ln w="11430"/>
                <a:latin typeface="NikoshBAN" pitchFamily="2" charset="0"/>
                <a:cs typeface="NikoshBAN" pitchFamily="2" charset="0"/>
              </a:rPr>
              <a:t>৭ই </a:t>
            </a:r>
            <a:r>
              <a:rPr lang="bn-BD" sz="2800" spc="50" dirty="0">
                <a:ln w="11430"/>
                <a:latin typeface="NikoshBAN" pitchFamily="2" charset="0"/>
                <a:cs typeface="NikoshBAN" pitchFamily="2" charset="0"/>
              </a:rPr>
              <a:t>মার্চ -এ ভাষণ দেওয়া ময়দানটির বর্তমান নাম কী? </a:t>
            </a:r>
            <a:endParaRPr lang="en-US" sz="2800" spc="50" dirty="0">
              <a:ln w="1143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pc="50" dirty="0" smtClean="0">
                <a:ln w="11430"/>
                <a:latin typeface="NikoshBAN" pitchFamily="2" charset="0"/>
                <a:cs typeface="NikoshBAN" pitchFamily="2" charset="0"/>
              </a:rPr>
              <a:t>৭ই </a:t>
            </a:r>
            <a:r>
              <a:rPr lang="bn-BD" sz="2800" spc="50" dirty="0">
                <a:ln w="11430"/>
                <a:latin typeface="NikoshBAN" pitchFamily="2" charset="0"/>
                <a:cs typeface="NikoshBAN" pitchFamily="2" charset="0"/>
              </a:rPr>
              <a:t>মার্চ -এ ভাষণ দেওয়া শর্ত ৪টি কী কী? </a:t>
            </a:r>
            <a:endParaRPr lang="en-US" sz="2800" spc="50" dirty="0">
              <a:ln w="1143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smtClean="0">
                <a:ln w="11430"/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2800" spc="50" dirty="0" err="1" smtClean="0">
                <a:ln w="11430"/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28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28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28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28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28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1430"/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spc="50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2800" spc="5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13167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340" y="363255"/>
            <a:ext cx="443421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/>
              <a:t>উত্তর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45074" y="1954060"/>
            <a:ext cx="2555310" cy="6388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</a:rPr>
              <a:t>জয় বাংলা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45074" y="2793304"/>
            <a:ext cx="3194137" cy="7265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</a:rPr>
              <a:t>রেসকোর্স ময়দান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5074" y="3645074"/>
            <a:ext cx="7979080" cy="1866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BD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১. সামরিক শাসন প্রত্যাহার করতে হবে।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93700" indent="-393700" algn="just">
              <a:lnSpc>
                <a:spcPct val="150000"/>
              </a:lnSpc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bn-BD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গণপ্রতিনিধিদের  কাছে  ক্ষমতা হস্তান্তর করতে হবে ।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৩. সেনাবাহিনীর গণহত্যার তদন্ত করতে হবে।</a:t>
            </a:r>
          </a:p>
          <a:p>
            <a:pPr algn="just">
              <a:lnSpc>
                <a:spcPct val="150000"/>
              </a:lnSpc>
            </a:pPr>
            <a:r>
              <a:rPr lang="bn-BD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৪. সৈন্যদের ব্যারাকে ফিরিয়ে নিতে হবে।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45282" y="5686816"/>
            <a:ext cx="1841326" cy="7390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১৬০ টি </a:t>
            </a:r>
            <a:endParaRPr lang="en-US" sz="2800" b="1" dirty="0"/>
          </a:p>
        </p:txBody>
      </p:sp>
      <p:sp>
        <p:nvSpPr>
          <p:cNvPr id="10" name="Right Arrow 9"/>
          <p:cNvSpPr/>
          <p:nvPr/>
        </p:nvSpPr>
        <p:spPr>
          <a:xfrm>
            <a:off x="2167003" y="2129425"/>
            <a:ext cx="1478071" cy="463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054269" y="2924828"/>
            <a:ext cx="1478071" cy="463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054268" y="4027118"/>
            <a:ext cx="1478071" cy="463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054269" y="5824603"/>
            <a:ext cx="1478071" cy="463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0" y="454460"/>
            <a:ext cx="2916382" cy="5888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306" y="5367265"/>
            <a:ext cx="11803693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spc="50" dirty="0">
                <a:ln w="11430"/>
                <a:latin typeface="NikoshBAN" pitchFamily="2" charset="0"/>
                <a:cs typeface="NikoshBAN" pitchFamily="2" charset="0"/>
              </a:rPr>
              <a:t>বঙ্গবন্ধুর ৭ই মার্চের ভাষণকে বাঙালির মুক্তির সনদ বলা হয় কেন? বিশ্লেষণ কর</a:t>
            </a:r>
            <a:r>
              <a:rPr lang="bn-BD" sz="3200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bn-BD" sz="32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41" y="1252646"/>
            <a:ext cx="66675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36271" y="319512"/>
            <a:ext cx="6719455" cy="774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1490" y="5756915"/>
            <a:ext cx="1036746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থেকো, আগামী ক্লাসে আবার দেখা হবে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60" y="1665961"/>
            <a:ext cx="5789546" cy="35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59" y="3628032"/>
            <a:ext cx="5279409" cy="2369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ফরিদ উদ্দীন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দুপচাঁচিয়া ডি এস ফাযিল মাদরাসা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29747" y="1773392"/>
            <a:ext cx="41564" cy="49737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746534" y="1945954"/>
            <a:ext cx="27294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146869" y="1945954"/>
            <a:ext cx="9097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31524" y="2743200"/>
            <a:ext cx="5638802" cy="37502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বাংলাদেশ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: </a:t>
            </a:r>
            <a:r>
              <a:rPr lang="bn-BD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৭ই মার্চের ভাষণ</a:t>
            </a:r>
            <a:endParaRPr lang="en-US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37615" y="198555"/>
            <a:ext cx="2618508" cy="92997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58" y="1280322"/>
            <a:ext cx="2021210" cy="2021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42" y="281145"/>
            <a:ext cx="2069855" cy="224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63" y="1039091"/>
            <a:ext cx="77724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4582" y="318654"/>
            <a:ext cx="461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উচুঁকরা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4581" y="5808308"/>
            <a:ext cx="461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182" y="318654"/>
            <a:ext cx="461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উচুঁকরে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2182" y="5808308"/>
            <a:ext cx="461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318654"/>
            <a:ext cx="461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7763" y="5808308"/>
            <a:ext cx="3768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9654" y="415637"/>
            <a:ext cx="329738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1273" b="3293"/>
          <a:stretch/>
        </p:blipFill>
        <p:spPr>
          <a:xfrm>
            <a:off x="2431470" y="2283402"/>
            <a:ext cx="7453745" cy="4145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2028" y="1380297"/>
            <a:ext cx="497572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6994" y="1749578"/>
            <a:ext cx="7232073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BD" sz="28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ভাষণের বৈশিষ্ট্য ব্যাখ্যা করতে 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28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8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র্চের</a:t>
            </a:r>
            <a:r>
              <a:rPr lang="en-US" sz="28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ভাষণের তাৎপর্য বর্ণনা করতে পারবে</a:t>
            </a:r>
            <a:r>
              <a:rPr lang="en-US" sz="28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6231" y="325583"/>
            <a:ext cx="21336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1316182"/>
            <a:ext cx="6318762" cy="3561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6768" y="401978"/>
            <a:ext cx="418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6769" y="5050771"/>
            <a:ext cx="418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2184" y="5050771"/>
            <a:ext cx="418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1" y="401978"/>
            <a:ext cx="418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2184" y="329206"/>
            <a:ext cx="418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" b="3698"/>
          <a:stretch/>
        </p:blipFill>
        <p:spPr>
          <a:xfrm>
            <a:off x="2487595" y="1090078"/>
            <a:ext cx="6953250" cy="3851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29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36" y="740247"/>
            <a:ext cx="3699508" cy="5222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6" y="740247"/>
            <a:ext cx="3699508" cy="5273767"/>
          </a:xfrm>
          <a:prstGeom prst="rect">
            <a:avLst/>
          </a:prstGeom>
        </p:spPr>
      </p:pic>
      <p:sp>
        <p:nvSpPr>
          <p:cNvPr id="12" name="Left-Right Arrow 11"/>
          <p:cNvSpPr/>
          <p:nvPr/>
        </p:nvSpPr>
        <p:spPr>
          <a:xfrm>
            <a:off x="4189472" y="740247"/>
            <a:ext cx="3772985" cy="4846361"/>
          </a:xfrm>
          <a:prstGeom prst="leftRightArrow">
            <a:avLst>
              <a:gd name="adj1" fmla="val 42398"/>
              <a:gd name="adj2" fmla="val 2865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‘বাংলাদেশ’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2970" y="462401"/>
            <a:ext cx="8277829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 হস্তান্তরের পথ উন্মুক্ত করতে ২৫ মার্চ অধিবেশনে যোগদানের ক্ষেত্রে তিনি ভাষণে চারটি শর্ত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2971" y="2381807"/>
            <a:ext cx="8277828" cy="29854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সামরিক শাসন প্রত্যাহার করতে হবে।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93700" indent="-393700" algn="just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গণপ্রতিনিধিদের 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  ক্ষমতা হস্তান্তর করতে হবে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সেনাবাহিনীর গণহত্যার তদন্ত করতে হবে।</a:t>
            </a:r>
          </a:p>
          <a:p>
            <a:pPr algn="just">
              <a:lnSpc>
                <a:spcPct val="150000"/>
              </a:lnSpc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সৈন্যদের ব্যারাকে ফিরিয়ে নিতে হবে।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112" y="5472545"/>
            <a:ext cx="845506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বঙ্গবন্ধুর ভাষণ শুনতে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জনগ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আগ্রহ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ছিল কেন?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70891" y="314154"/>
            <a:ext cx="2653145" cy="6376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0370" y="687852"/>
            <a:ext cx="2168234" cy="6376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97" y="1183264"/>
            <a:ext cx="6636328" cy="40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412</Words>
  <Application>Microsoft Office PowerPoint</Application>
  <PresentationFormat>Custom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TSS</cp:lastModifiedBy>
  <cp:revision>41</cp:revision>
  <dcterms:created xsi:type="dcterms:W3CDTF">2019-11-24T11:17:21Z</dcterms:created>
  <dcterms:modified xsi:type="dcterms:W3CDTF">2020-01-15T06:25:54Z</dcterms:modified>
</cp:coreProperties>
</file>