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0DCF-35A2-4AEC-91E1-AF4D5716FBC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E725-8CD2-45BB-84A0-73AD7EC50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1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0DCF-35A2-4AEC-91E1-AF4D5716FBC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E725-8CD2-45BB-84A0-73AD7EC50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6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0DCF-35A2-4AEC-91E1-AF4D5716FBC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E725-8CD2-45BB-84A0-73AD7EC50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7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0DCF-35A2-4AEC-91E1-AF4D5716FBC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E725-8CD2-45BB-84A0-73AD7EC50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1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0DCF-35A2-4AEC-91E1-AF4D5716FBC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E725-8CD2-45BB-84A0-73AD7EC50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3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0DCF-35A2-4AEC-91E1-AF4D5716FBC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E725-8CD2-45BB-84A0-73AD7EC50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0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0DCF-35A2-4AEC-91E1-AF4D5716FBC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E725-8CD2-45BB-84A0-73AD7EC50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5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0DCF-35A2-4AEC-91E1-AF4D5716FBC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E725-8CD2-45BB-84A0-73AD7EC50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4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0DCF-35A2-4AEC-91E1-AF4D5716FBC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E725-8CD2-45BB-84A0-73AD7EC50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4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0DCF-35A2-4AEC-91E1-AF4D5716FBC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E725-8CD2-45BB-84A0-73AD7EC50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7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0DCF-35A2-4AEC-91E1-AF4D5716FBC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E725-8CD2-45BB-84A0-73AD7EC50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6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A0DCF-35A2-4AEC-91E1-AF4D5716FBC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5E725-8CD2-45BB-84A0-73AD7EC50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5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uterhope.com/jargon/d/download.htm" TargetMode="External"/><Relationship Id="rId2" Type="http://schemas.openxmlformats.org/officeDocument/2006/relationships/hyperlink" Target="https://www.computerhope.com/jargon/s/software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17" y="214442"/>
            <a:ext cx="10249470" cy="6509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 rot="18333529">
            <a:off x="441623" y="1142175"/>
            <a:ext cx="3973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9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8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’’</a:t>
            </a:r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7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0627" y="3289110"/>
            <a:ext cx="313898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</a:rPr>
              <a:t>দ্বিতীয়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ধাপ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6836" y="5036021"/>
            <a:ext cx="236106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তৃতীয়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ধাপ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5" y="468007"/>
            <a:ext cx="4995561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36727" y="600499"/>
            <a:ext cx="4763069" cy="23083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Do you want to allow the following program from an unknown publisher to make changes to the computer?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42209" y="2344606"/>
            <a:ext cx="10918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71367" y="2327507"/>
            <a:ext cx="102358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60" y="2228564"/>
            <a:ext cx="39497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7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4265" y="4148915"/>
            <a:ext cx="1937983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চতুর্থ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ধাপ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2411" y="5672714"/>
            <a:ext cx="321163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পঞ্চম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ধাপ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74" y="261117"/>
            <a:ext cx="4964566" cy="3887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12" y="1813545"/>
            <a:ext cx="4930633" cy="3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0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04" y="213549"/>
            <a:ext cx="4887007" cy="3810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1128" y="4421875"/>
            <a:ext cx="210175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33CC"/>
                </a:solidFill>
              </a:rPr>
              <a:t>ষষ্ঠ</a:t>
            </a:r>
            <a:r>
              <a:rPr lang="en-US" sz="3200" dirty="0" smtClean="0">
                <a:solidFill>
                  <a:srgbClr val="FF33CC"/>
                </a:solidFill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</a:rPr>
              <a:t>ধাপ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4382" y="6096619"/>
            <a:ext cx="262037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সপ্তম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ধাপ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49" y="1873983"/>
            <a:ext cx="4971298" cy="3881437"/>
          </a:xfrm>
        </p:spPr>
      </p:pic>
    </p:spTree>
    <p:extLst>
      <p:ext uri="{BB962C8B-B14F-4D97-AF65-F5344CB8AC3E}">
        <p14:creationId xmlns:p14="http://schemas.microsoft.com/office/powerpoint/2010/main" val="161364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76" y="810035"/>
            <a:ext cx="6062579" cy="4495635"/>
          </a:xfrm>
        </p:spPr>
      </p:pic>
      <p:sp>
        <p:nvSpPr>
          <p:cNvPr id="5" name="TextBox 4"/>
          <p:cNvSpPr txBox="1"/>
          <p:nvPr/>
        </p:nvSpPr>
        <p:spPr>
          <a:xfrm>
            <a:off x="3838095" y="5513489"/>
            <a:ext cx="4521521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অষ্টম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ধাপ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সর্বশেষ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ধাপ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1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41116" y="969818"/>
            <a:ext cx="8596668" cy="13208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8000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41116" y="2708570"/>
            <a:ext cx="8596668" cy="3442847"/>
          </a:xfr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ইন্সটলেশন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ইন্সটলেশ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 ধাপে আমরা কি দেখতে </a:t>
            </a:r>
          </a:p>
          <a:p>
            <a:pPr marL="0" indent="0">
              <a:buNone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পাই?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ইন্সটলেশ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 ধাপে আমরা কি দেখতে </a:t>
            </a:r>
          </a:p>
          <a:p>
            <a:pPr marL="0" indent="0">
              <a:buNone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পাই?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53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3367" y="640488"/>
            <a:ext cx="2895600" cy="76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9731" y="5458694"/>
            <a:ext cx="11054451" cy="96981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ইন্সটলেশ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ari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436" y="501488"/>
            <a:ext cx="7035601" cy="4759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210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8" y="720437"/>
            <a:ext cx="9407236" cy="5386279"/>
          </a:xfrm>
          <a:prstGeom prst="rect">
            <a:avLst/>
          </a:prstGeom>
        </p:spPr>
      </p:pic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43" y="908411"/>
            <a:ext cx="6905625" cy="3810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1426" y="4812399"/>
            <a:ext cx="9069257" cy="1200329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২০২০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 বঙ্গবন্ধুর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জন্মশত বার্ষিকী উপলক্ষে </a:t>
            </a:r>
            <a:r>
              <a:rPr lang="bn-IN" sz="3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 </a:t>
            </a:r>
            <a:r>
              <a:rPr lang="bn-IN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বর্ষে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সোনার বাংলা গড়তে দৃপ্ত শপথ নেই।</a:t>
            </a:r>
            <a:endParaRPr lang="en-US" sz="36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1425" y="4812398"/>
            <a:ext cx="9069257" cy="1200329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2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293" y="461569"/>
            <a:ext cx="11259403" cy="5847755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u="sng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বাসেত</a:t>
            </a:r>
            <a:endParaRPr lang="en-US" sz="6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পদবিঃ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কম্পিঊটার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সাতমোড়া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ঊচ্চ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6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০১৭১০৯৯৮৩৩৩</a:t>
            </a:r>
          </a:p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 shsab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1972@gmail.com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645" y="609600"/>
            <a:ext cx="2334724" cy="23552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5854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54517" y="1363948"/>
            <a:ext cx="10343866" cy="4135272"/>
          </a:xfr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8700" dirty="0" smtClean="0"/>
          </a:p>
          <a:p>
            <a:pPr marL="0" indent="0">
              <a:buNone/>
            </a:pPr>
            <a:r>
              <a:rPr lang="en-US" sz="12300" dirty="0" smtClean="0">
                <a:solidFill>
                  <a:srgbClr val="002060"/>
                </a:solidFill>
              </a:rPr>
              <a:t> </a:t>
            </a: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শ্রেনিঃ</a:t>
            </a:r>
            <a:r>
              <a:rPr lang="en-US" sz="1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নবম</a:t>
            </a:r>
            <a:endParaRPr lang="en-US" sz="16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0" indent="0">
              <a:buNone/>
            </a:pPr>
            <a:r>
              <a:rPr lang="en-US" sz="1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বিষয়ঃ</a:t>
            </a:r>
            <a:r>
              <a:rPr lang="en-US" sz="1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তথ্য</a:t>
            </a:r>
            <a:r>
              <a:rPr lang="en-US" sz="1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ও </a:t>
            </a: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যোগাযোগ</a:t>
            </a:r>
            <a:r>
              <a:rPr lang="en-US" sz="1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প্রযুক্তি</a:t>
            </a:r>
            <a:r>
              <a:rPr lang="en-US" sz="1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sz="1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অধ্যায়ঃ</a:t>
            </a:r>
            <a:r>
              <a:rPr lang="en-US" sz="1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দ্বিতীয়</a:t>
            </a:r>
            <a:r>
              <a:rPr lang="en-US" sz="1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</a:t>
            </a:r>
          </a:p>
          <a:p>
            <a:pPr marL="0" indent="0">
              <a:buNone/>
            </a:pPr>
            <a:r>
              <a:rPr lang="en-US" sz="1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  </a:t>
            </a: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কম্পিউটার</a:t>
            </a:r>
            <a:r>
              <a:rPr lang="en-US" sz="1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ও </a:t>
            </a:r>
            <a:endParaRPr lang="en-US" sz="16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0" indent="0">
              <a:buNone/>
            </a:pPr>
            <a:r>
              <a:rPr lang="en-US" sz="1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  </a:t>
            </a: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কম্পিঊটার</a:t>
            </a:r>
            <a:r>
              <a:rPr lang="en-US" sz="1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ব্যবহারকারির</a:t>
            </a:r>
            <a:r>
              <a:rPr lang="en-US" sz="1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নিরাপত্তা</a:t>
            </a:r>
            <a:endParaRPr lang="en-US" sz="16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0" indent="0">
              <a:buNone/>
            </a:pPr>
            <a:r>
              <a:rPr lang="en-US" sz="1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সময়ঃ</a:t>
            </a:r>
            <a:r>
              <a:rPr lang="en-US" sz="1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৪০.০০ </a:t>
            </a: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মিনিট</a:t>
            </a:r>
            <a:endParaRPr lang="en-US" sz="16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0" indent="0">
              <a:buNone/>
            </a:pP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তারিখঃ</a:t>
            </a:r>
            <a:r>
              <a:rPr lang="en-US" sz="1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১৫/০১/২০২০ </a:t>
            </a:r>
            <a:endParaRPr lang="en-US" sz="16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0" indent="0">
              <a:buNone/>
            </a:pP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314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13" y="575249"/>
            <a:ext cx="4686595" cy="22904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81" y="673586"/>
            <a:ext cx="4892627" cy="2469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13" y="3336902"/>
            <a:ext cx="4686595" cy="2998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7181" y="4143440"/>
            <a:ext cx="5345723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sz="4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4800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2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47669" y="2664118"/>
            <a:ext cx="8060788" cy="1446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ইন্সটলেশন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84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512" y="778542"/>
            <a:ext cx="6882815" cy="11079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1694" y="2448119"/>
            <a:ext cx="859809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সফটওয়্যার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ইন্সটলেশন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বলতে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সফটওয়্যার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ইন্সটলেশনের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ধাপগুলো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বর্ণনা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438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4491" y="5211679"/>
            <a:ext cx="8517075" cy="523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প্রতিষ্ঠা; স্থাপন, অভিষেখ; স্থাপিত যন্ত্রপাতি; যন্ত্রাদি স্থাপন</a:t>
            </a:r>
            <a:r>
              <a:rPr lang="bn-IN" b="0" i="0" dirty="0" smtClean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;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62243" y="622733"/>
            <a:ext cx="9103975" cy="1087578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সফটওয়্যার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ইন্সটলেশন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9411" y="1710311"/>
            <a:ext cx="9407236" cy="31085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0" i="0" dirty="0" smtClean="0">
                <a:effectLst/>
                <a:latin typeface="Verdana" panose="020B0604030504040204" pitchFamily="34" charset="0"/>
              </a:rPr>
              <a:t>With computer </a:t>
            </a:r>
            <a:r>
              <a:rPr lang="en-US" sz="2800" b="0" i="0" u="none" strike="noStrike" dirty="0" smtClean="0">
                <a:effectLst/>
                <a:latin typeface="Verdana" panose="020B0604030504040204" pitchFamily="34" charset="0"/>
                <a:hlinkClick r:id="rId2"/>
              </a:rPr>
              <a:t>software</a:t>
            </a:r>
            <a:r>
              <a:rPr lang="en-US" sz="2800" b="0" i="0" dirty="0" smtClean="0">
                <a:effectLst/>
                <a:latin typeface="Verdana" panose="020B0604030504040204" pitchFamily="34" charset="0"/>
              </a:rPr>
              <a:t>, </a:t>
            </a:r>
            <a:r>
              <a:rPr lang="en-US" sz="2800" b="1" i="0" dirty="0" smtClean="0">
                <a:effectLst/>
                <a:latin typeface="Verdana" panose="020B0604030504040204" pitchFamily="34" charset="0"/>
              </a:rPr>
              <a:t>install</a:t>
            </a:r>
            <a:r>
              <a:rPr lang="en-US" sz="2800" b="0" i="0" dirty="0" smtClean="0">
                <a:effectLst/>
                <a:latin typeface="Verdana" panose="020B0604030504040204" pitchFamily="34" charset="0"/>
              </a:rPr>
              <a:t>, </a:t>
            </a:r>
            <a:r>
              <a:rPr lang="en-US" sz="2800" b="1" i="0" dirty="0" smtClean="0">
                <a:effectLst/>
                <a:latin typeface="Verdana" panose="020B0604030504040204" pitchFamily="34" charset="0"/>
              </a:rPr>
              <a:t>installation</a:t>
            </a:r>
            <a:r>
              <a:rPr lang="en-US" sz="2800" b="0" i="0" dirty="0" smtClean="0">
                <a:effectLst/>
                <a:latin typeface="Verdana" panose="020B0604030504040204" pitchFamily="34" charset="0"/>
              </a:rPr>
              <a:t>, or </a:t>
            </a:r>
            <a:r>
              <a:rPr lang="en-US" sz="2800" b="1" i="0" dirty="0" smtClean="0">
                <a:effectLst/>
                <a:latin typeface="Verdana" panose="020B0604030504040204" pitchFamily="34" charset="0"/>
              </a:rPr>
              <a:t>install</a:t>
            </a:r>
            <a:r>
              <a:rPr lang="en-US" sz="2800" b="0" i="0" dirty="0" smtClean="0">
                <a:effectLst/>
                <a:latin typeface="Verdana" panose="020B0604030504040204" pitchFamily="34" charset="0"/>
              </a:rPr>
              <a:t> is the process or creating, extracting, and moving all of the necessary files to run a program onto the computer. An install is started by running the install or setup file on a disc or </a:t>
            </a:r>
            <a:r>
              <a:rPr lang="en-US" sz="2800" b="0" i="0" u="none" strike="noStrike" dirty="0" smtClean="0">
                <a:effectLst/>
                <a:latin typeface="Verdana" panose="020B0604030504040204" pitchFamily="34" charset="0"/>
                <a:hlinkClick r:id="rId3"/>
              </a:rPr>
              <a:t>downloading</a:t>
            </a:r>
            <a:r>
              <a:rPr lang="en-US" sz="2800" b="0" i="0" dirty="0" smtClean="0">
                <a:effectLst/>
                <a:latin typeface="Verdana" panose="020B0604030504040204" pitchFamily="34" charset="0"/>
              </a:rPr>
              <a:t> a program and running the install file</a:t>
            </a:r>
            <a:r>
              <a:rPr lang="en-US" sz="2400" b="0" i="0" dirty="0" smtClean="0">
                <a:effectLst/>
                <a:latin typeface="Verdana" panose="020B060403050404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352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79661" y="1260764"/>
            <a:ext cx="8596668" cy="116460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</a:rPr>
              <a:t>একক</a:t>
            </a: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</a:rPr>
              <a:t>কাজ</a:t>
            </a:r>
            <a:endParaRPr lang="en-US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79661" y="3255097"/>
            <a:ext cx="9103975" cy="1087578"/>
          </a:xfrm>
          <a:solidFill>
            <a:schemeClr val="tx1"/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সফটওয়্যার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ইন্সটলেশন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কি</a:t>
            </a:r>
            <a:r>
              <a:rPr lang="en-US" sz="5400" dirty="0" smtClean="0">
                <a:solidFill>
                  <a:schemeClr val="bg1"/>
                </a:solidFill>
              </a:rPr>
              <a:t> ?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2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2571" y="318654"/>
            <a:ext cx="8596668" cy="1320800"/>
          </a:xfr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ইন্সটলেশনের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8111" y="4494664"/>
            <a:ext cx="342558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6066" y="2403908"/>
            <a:ext cx="1166457" cy="116645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7" name="TextBox 6"/>
          <p:cNvSpPr txBox="1"/>
          <p:nvPr/>
        </p:nvSpPr>
        <p:spPr>
          <a:xfrm>
            <a:off x="2332523" y="2602417"/>
            <a:ext cx="8385629" cy="769441"/>
          </a:xfrm>
          <a:prstGeom prst="rect">
            <a:avLst/>
          </a:prstGeom>
          <a:ln w="5715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Vlc-media-player_213_32bit.exe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1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214</Words>
  <Application>Microsoft Office PowerPoint</Application>
  <PresentationFormat>Widescreen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</vt:lpstr>
      <vt:lpstr>Calibri</vt:lpstr>
      <vt:lpstr>Calibri Light</vt:lpstr>
      <vt:lpstr>NikoshBAN</vt:lpstr>
      <vt:lpstr>Times New Roman</vt:lpstr>
      <vt:lpstr>Verdana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নিম্নে সফটওয়্যার ইন্সটলেশনের বিভিন্ন ধাপ গুলো দেখানো হলো -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Asif Knight Sani</dc:creator>
  <cp:lastModifiedBy>Asif Knight Sani</cp:lastModifiedBy>
  <cp:revision>30</cp:revision>
  <dcterms:created xsi:type="dcterms:W3CDTF">2020-01-15T17:06:10Z</dcterms:created>
  <dcterms:modified xsi:type="dcterms:W3CDTF">2020-01-15T17:53:18Z</dcterms:modified>
</cp:coreProperties>
</file>