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1" r:id="rId1"/>
  </p:sldMasterIdLst>
  <p:notesMasterIdLst>
    <p:notesMasterId r:id="rId23"/>
  </p:notesMasterIdLst>
  <p:sldIdLst>
    <p:sldId id="256" r:id="rId2"/>
    <p:sldId id="258" r:id="rId3"/>
    <p:sldId id="259" r:id="rId4"/>
    <p:sldId id="260" r:id="rId5"/>
    <p:sldId id="262" r:id="rId6"/>
    <p:sldId id="261" r:id="rId7"/>
    <p:sldId id="278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5" r:id="rId19"/>
    <p:sldId id="276" r:id="rId20"/>
    <p:sldId id="274" r:id="rId21"/>
    <p:sldId id="273" r:id="rId2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E92763"/>
    <a:srgbClr val="BD1205"/>
    <a:srgbClr val="19550B"/>
    <a:srgbClr val="CC3300"/>
    <a:srgbClr val="A40C37"/>
    <a:srgbClr val="9E291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_rels/data3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diagrams/_rels/data4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diagrams/_rels/data5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diagrams/_rels/data6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diagrams/_rels/data7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diagrams/_rels/drawing3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diagrams/_rels/drawing4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diagrams/_rels/drawing5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diagrams/_rels/drawing6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diagrams/_rels/drawing7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4">
  <dgm:title val=""/>
  <dgm:desc val=""/>
  <dgm:catLst>
    <dgm:cat type="accent6" pri="11400"/>
  </dgm:catLst>
  <dgm:styleLbl name="node0">
    <dgm:fillClrLst meth="cycle">
      <a:schemeClr val="accent6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6">
        <a:shade val="50000"/>
      </a:schemeClr>
      <a:schemeClr val="accent6">
        <a:tint val="55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/>
    <dgm:txEffectClrLst/>
  </dgm:styleLbl>
  <dgm:styleLbl name="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6">
        <a:shade val="80000"/>
        <a:alpha val="5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55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6_4">
  <dgm:title val=""/>
  <dgm:desc val=""/>
  <dgm:catLst>
    <dgm:cat type="accent6" pri="11400"/>
  </dgm:catLst>
  <dgm:styleLbl name="node0">
    <dgm:fillClrLst meth="cycle">
      <a:schemeClr val="accent6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6">
        <a:shade val="50000"/>
      </a:schemeClr>
      <a:schemeClr val="accent6">
        <a:tint val="55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/>
    <dgm:txEffectClrLst/>
  </dgm:styleLbl>
  <dgm:styleLbl name="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6">
        <a:shade val="80000"/>
        <a:alpha val="5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55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5_3">
  <dgm:title val=""/>
  <dgm:desc val=""/>
  <dgm:catLst>
    <dgm:cat type="accent5" pri="11300"/>
  </dgm:catLst>
  <dgm:styleLbl name="node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>
        <a:shade val="80000"/>
      </a:schemeClr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>
        <a:shade val="80000"/>
      </a:schemeClr>
      <a:schemeClr val="accent5">
        <a:tint val="7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/>
    <dgm:txEffectClrLst/>
  </dgm:styleLbl>
  <dgm:styleLbl name="lnNode1">
    <dgm:fillClrLst>
      <a:schemeClr val="accent5">
        <a:shade val="80000"/>
      </a:schemeClr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shade val="80000"/>
        <a:alpha val="50000"/>
      </a:schemeClr>
      <a:schemeClr val="accent5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/>
    <dgm:txEffectClrLst/>
  </dgm:styleLbl>
  <dgm:styleLbl name="fgSibTrans2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9000"/>
      </a:schemeClr>
    </dgm:fillClrLst>
    <dgm:linClrLst meth="repeat">
      <a:schemeClr val="accent5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80000"/>
      </a:schemeClr>
    </dgm:fillClrLst>
    <dgm:linClrLst meth="repeat">
      <a:schemeClr val="accent5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9BE2C70-38AD-41FD-AE87-95224F874013}" type="doc">
      <dgm:prSet loTypeId="urn:microsoft.com/office/officeart/2005/8/layout/venn2" loCatId="relationship" qsTypeId="urn:microsoft.com/office/officeart/2005/8/quickstyle/simple1" qsCatId="simple" csTypeId="urn:microsoft.com/office/officeart/2005/8/colors/accent6_4" csCatId="accent6" phldr="1"/>
      <dgm:spPr/>
      <dgm:t>
        <a:bodyPr/>
        <a:lstStyle/>
        <a:p>
          <a:endParaRPr lang="en-US"/>
        </a:p>
      </dgm:t>
    </dgm:pt>
    <dgm:pt modelId="{C48CD0AC-182A-4D81-AA8C-09788E50F52F}">
      <dgm:prSet phldrT="[Text]" custT="1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>
        <a:solidFill>
          <a:schemeClr val="accent3">
            <a:lumMod val="20000"/>
            <a:lumOff val="80000"/>
          </a:schemeClr>
        </a:solidFill>
        <a:ln w="76200">
          <a:solidFill>
            <a:schemeClr val="accent5">
              <a:lumMod val="75000"/>
            </a:schemeClr>
          </a:solidFill>
        </a:ln>
      </dgm:spPr>
      <dgm:t>
        <a:bodyPr/>
        <a:lstStyle/>
        <a:p>
          <a:r>
            <a:rPr lang="en-US" sz="4800" b="1" dirty="0">
              <a:solidFill>
                <a:srgbClr val="FF0000"/>
              </a:solidFill>
              <a:latin typeface="Algerian" pitchFamily="82" charset="0"/>
            </a:rPr>
            <a:t>LEARNING OUTCOMES</a:t>
          </a:r>
        </a:p>
      </dgm:t>
    </dgm:pt>
    <dgm:pt modelId="{E03E8F83-E6EF-4818-BCA1-92C45063F0C0}" type="parTrans" cxnId="{40D3F7DD-3F9C-40C9-92F3-91FC399E65FB}">
      <dgm:prSet/>
      <dgm:spPr/>
      <dgm:t>
        <a:bodyPr/>
        <a:lstStyle/>
        <a:p>
          <a:endParaRPr lang="en-US" b="1"/>
        </a:p>
      </dgm:t>
    </dgm:pt>
    <dgm:pt modelId="{E2B4B9BC-72E5-4EB0-95F0-36A9E28DBAA5}" type="sibTrans" cxnId="{40D3F7DD-3F9C-40C9-92F3-91FC399E65FB}">
      <dgm:prSet/>
      <dgm:spPr/>
      <dgm:t>
        <a:bodyPr/>
        <a:lstStyle/>
        <a:p>
          <a:endParaRPr lang="en-US" b="1"/>
        </a:p>
      </dgm:t>
    </dgm:pt>
    <dgm:pt modelId="{7894562B-78DD-4521-91AB-B9DBAA5BF52A}" type="pres">
      <dgm:prSet presAssocID="{99BE2C70-38AD-41FD-AE87-95224F874013}" presName="Name0" presStyleCnt="0">
        <dgm:presLayoutVars>
          <dgm:chMax val="7"/>
          <dgm:resizeHandles val="exact"/>
        </dgm:presLayoutVars>
      </dgm:prSet>
      <dgm:spPr/>
    </dgm:pt>
    <dgm:pt modelId="{FA8D12C1-9A85-4151-8050-AB030E037549}" type="pres">
      <dgm:prSet presAssocID="{99BE2C70-38AD-41FD-AE87-95224F874013}" presName="comp1" presStyleCnt="0"/>
      <dgm:spPr/>
    </dgm:pt>
    <dgm:pt modelId="{60147B67-64C6-457F-AF65-73C0CCE17835}" type="pres">
      <dgm:prSet presAssocID="{99BE2C70-38AD-41FD-AE87-95224F874013}" presName="circle1" presStyleLbl="node1" presStyleIdx="0" presStyleCnt="1" custScaleX="333333"/>
      <dgm:spPr/>
    </dgm:pt>
    <dgm:pt modelId="{6FDAF94D-2606-4CDE-BEDF-6082B718C2F9}" type="pres">
      <dgm:prSet presAssocID="{99BE2C70-38AD-41FD-AE87-95224F874013}" presName="c1text" presStyleLbl="node1" presStyleIdx="0" presStyleCnt="1">
        <dgm:presLayoutVars>
          <dgm:bulletEnabled val="1"/>
        </dgm:presLayoutVars>
      </dgm:prSet>
      <dgm:spPr/>
    </dgm:pt>
  </dgm:ptLst>
  <dgm:cxnLst>
    <dgm:cxn modelId="{E4680D17-4A5D-4816-97A4-E0C7CBA0265C}" type="presOf" srcId="{C48CD0AC-182A-4D81-AA8C-09788E50F52F}" destId="{60147B67-64C6-457F-AF65-73C0CCE17835}" srcOrd="0" destOrd="0" presId="urn:microsoft.com/office/officeart/2005/8/layout/venn2"/>
    <dgm:cxn modelId="{975F5488-1E71-4827-A906-B992B27B9FA8}" type="presOf" srcId="{C48CD0AC-182A-4D81-AA8C-09788E50F52F}" destId="{6FDAF94D-2606-4CDE-BEDF-6082B718C2F9}" srcOrd="1" destOrd="0" presId="urn:microsoft.com/office/officeart/2005/8/layout/venn2"/>
    <dgm:cxn modelId="{40D3F7DD-3F9C-40C9-92F3-91FC399E65FB}" srcId="{99BE2C70-38AD-41FD-AE87-95224F874013}" destId="{C48CD0AC-182A-4D81-AA8C-09788E50F52F}" srcOrd="0" destOrd="0" parTransId="{E03E8F83-E6EF-4818-BCA1-92C45063F0C0}" sibTransId="{E2B4B9BC-72E5-4EB0-95F0-36A9E28DBAA5}"/>
    <dgm:cxn modelId="{DAAD90F9-17DE-47B7-8445-B0AD4FFDBE83}" type="presOf" srcId="{99BE2C70-38AD-41FD-AE87-95224F874013}" destId="{7894562B-78DD-4521-91AB-B9DBAA5BF52A}" srcOrd="0" destOrd="0" presId="urn:microsoft.com/office/officeart/2005/8/layout/venn2"/>
    <dgm:cxn modelId="{0E402ACE-53E8-407A-812A-BDE5B81CC7C5}" type="presParOf" srcId="{7894562B-78DD-4521-91AB-B9DBAA5BF52A}" destId="{FA8D12C1-9A85-4151-8050-AB030E037549}" srcOrd="0" destOrd="0" presId="urn:microsoft.com/office/officeart/2005/8/layout/venn2"/>
    <dgm:cxn modelId="{BC5C0154-5DD4-4850-8AF3-D83A42740AF1}" type="presParOf" srcId="{FA8D12C1-9A85-4151-8050-AB030E037549}" destId="{60147B67-64C6-457F-AF65-73C0CCE17835}" srcOrd="0" destOrd="0" presId="urn:microsoft.com/office/officeart/2005/8/layout/venn2"/>
    <dgm:cxn modelId="{2E13F8E8-1030-4914-B5F8-2196B052FCF2}" type="presParOf" srcId="{FA8D12C1-9A85-4151-8050-AB030E037549}" destId="{6FDAF94D-2606-4CDE-BEDF-6082B718C2F9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A73CBE51-CEB3-4C30-9838-44B97AB8E5A3}" type="doc">
      <dgm:prSet loTypeId="urn:microsoft.com/office/officeart/2005/8/layout/pyramid2" loCatId="pyramid" qsTypeId="urn:microsoft.com/office/officeart/2005/8/quickstyle/simple1" qsCatId="simple" csTypeId="urn:microsoft.com/office/officeart/2005/8/colors/accent6_4" csCatId="accent6" phldr="1"/>
      <dgm:spPr/>
    </dgm:pt>
    <dgm:pt modelId="{D6D72C7F-9F84-4164-9E64-AE8DFEEC9BC6}">
      <dgm:prSet phldrT="[Text]" custT="1"/>
      <dgm:spPr>
        <a:solidFill>
          <a:schemeClr val="bg2">
            <a:lumMod val="90000"/>
            <a:alpha val="90000"/>
          </a:schemeClr>
        </a:solidFill>
        <a:ln w="76200" cmpd="thickThin">
          <a:solidFill>
            <a:srgbClr val="002060"/>
          </a:solidFill>
        </a:ln>
      </dgm:spPr>
      <dgm:t>
        <a:bodyPr/>
        <a:lstStyle/>
        <a:p>
          <a:r>
            <a:rPr lang="en-US" sz="5400" dirty="0">
              <a:solidFill>
                <a:srgbClr val="19550B"/>
              </a:solidFill>
            </a:rPr>
            <a:t>She study at </a:t>
          </a:r>
          <a:r>
            <a:rPr lang="en-US" sz="5400" dirty="0" err="1">
              <a:solidFill>
                <a:srgbClr val="19550B"/>
              </a:solidFill>
            </a:rPr>
            <a:t>Mojilispur</a:t>
          </a:r>
          <a:r>
            <a:rPr lang="en-US" sz="5400" dirty="0">
              <a:solidFill>
                <a:srgbClr val="19550B"/>
              </a:solidFill>
            </a:rPr>
            <a:t> government primary school.</a:t>
          </a:r>
        </a:p>
      </dgm:t>
    </dgm:pt>
    <dgm:pt modelId="{6F3FBE87-3156-49F7-A29B-18E1B0856DC4}" type="parTrans" cxnId="{1DE1C88D-0426-45FA-91CB-277208C289DC}">
      <dgm:prSet/>
      <dgm:spPr/>
      <dgm:t>
        <a:bodyPr/>
        <a:lstStyle/>
        <a:p>
          <a:endParaRPr lang="en-US"/>
        </a:p>
      </dgm:t>
    </dgm:pt>
    <dgm:pt modelId="{43545654-C14B-4DDE-A687-DDE8E5B47F87}" type="sibTrans" cxnId="{1DE1C88D-0426-45FA-91CB-277208C289DC}">
      <dgm:prSet/>
      <dgm:spPr/>
      <dgm:t>
        <a:bodyPr/>
        <a:lstStyle/>
        <a:p>
          <a:endParaRPr lang="en-US"/>
        </a:p>
      </dgm:t>
    </dgm:pt>
    <dgm:pt modelId="{2614E54D-3453-4C09-B823-603BF7765F6B}" type="pres">
      <dgm:prSet presAssocID="{A73CBE51-CEB3-4C30-9838-44B97AB8E5A3}" presName="compositeShape" presStyleCnt="0">
        <dgm:presLayoutVars>
          <dgm:dir/>
          <dgm:resizeHandles/>
        </dgm:presLayoutVars>
      </dgm:prSet>
      <dgm:spPr/>
    </dgm:pt>
    <dgm:pt modelId="{C00D76AB-DDFB-4FAA-B0A6-0DB6082B0506}" type="pres">
      <dgm:prSet presAssocID="{A73CBE51-CEB3-4C30-9838-44B97AB8E5A3}" presName="pyramid" presStyleLbl="node1" presStyleIdx="0" presStyleCnt="1"/>
      <dgm:spPr/>
    </dgm:pt>
    <dgm:pt modelId="{45A630F6-283D-4059-9F28-80CCB3D4F515}" type="pres">
      <dgm:prSet presAssocID="{A73CBE51-CEB3-4C30-9838-44B97AB8E5A3}" presName="theList" presStyleCnt="0"/>
      <dgm:spPr/>
    </dgm:pt>
    <dgm:pt modelId="{80C4BB35-9B7C-4C47-8E5A-AC96E60D009F}" type="pres">
      <dgm:prSet presAssocID="{D6D72C7F-9F84-4164-9E64-AE8DFEEC9BC6}" presName="aNode" presStyleLbl="fgAcc1" presStyleIdx="0" presStyleCnt="1" custScaleX="244854" custScaleY="54745" custLinFactY="14768" custLinFactNeighborY="100000">
        <dgm:presLayoutVars>
          <dgm:bulletEnabled val="1"/>
        </dgm:presLayoutVars>
      </dgm:prSet>
      <dgm:spPr/>
    </dgm:pt>
    <dgm:pt modelId="{9D093AEF-45B6-4B15-828F-E6009DBC6EEF}" type="pres">
      <dgm:prSet presAssocID="{D6D72C7F-9F84-4164-9E64-AE8DFEEC9BC6}" presName="aSpace" presStyleCnt="0"/>
      <dgm:spPr/>
    </dgm:pt>
  </dgm:ptLst>
  <dgm:cxnLst>
    <dgm:cxn modelId="{CC7E0788-26B6-406F-BF54-C50FEB2E4D49}" type="presOf" srcId="{A73CBE51-CEB3-4C30-9838-44B97AB8E5A3}" destId="{2614E54D-3453-4C09-B823-603BF7765F6B}" srcOrd="0" destOrd="0" presId="urn:microsoft.com/office/officeart/2005/8/layout/pyramid2"/>
    <dgm:cxn modelId="{1DE1C88D-0426-45FA-91CB-277208C289DC}" srcId="{A73CBE51-CEB3-4C30-9838-44B97AB8E5A3}" destId="{D6D72C7F-9F84-4164-9E64-AE8DFEEC9BC6}" srcOrd="0" destOrd="0" parTransId="{6F3FBE87-3156-49F7-A29B-18E1B0856DC4}" sibTransId="{43545654-C14B-4DDE-A687-DDE8E5B47F87}"/>
    <dgm:cxn modelId="{71D6CFE1-88B5-451C-9E8D-0A768C226D3E}" type="presOf" srcId="{D6D72C7F-9F84-4164-9E64-AE8DFEEC9BC6}" destId="{80C4BB35-9B7C-4C47-8E5A-AC96E60D009F}" srcOrd="0" destOrd="0" presId="urn:microsoft.com/office/officeart/2005/8/layout/pyramid2"/>
    <dgm:cxn modelId="{8BFA2E1F-0185-44E4-B2F2-CA53A0467D5B}" type="presParOf" srcId="{2614E54D-3453-4C09-B823-603BF7765F6B}" destId="{C00D76AB-DDFB-4FAA-B0A6-0DB6082B0506}" srcOrd="0" destOrd="0" presId="urn:microsoft.com/office/officeart/2005/8/layout/pyramid2"/>
    <dgm:cxn modelId="{2C5ED302-0AB9-4377-848A-E0DF286F580B}" type="presParOf" srcId="{2614E54D-3453-4C09-B823-603BF7765F6B}" destId="{45A630F6-283D-4059-9F28-80CCB3D4F515}" srcOrd="1" destOrd="0" presId="urn:microsoft.com/office/officeart/2005/8/layout/pyramid2"/>
    <dgm:cxn modelId="{FFC04D0C-F369-4EF4-AEC0-22DF40815D71}" type="presParOf" srcId="{45A630F6-283D-4059-9F28-80CCB3D4F515}" destId="{80C4BB35-9B7C-4C47-8E5A-AC96E60D009F}" srcOrd="0" destOrd="0" presId="urn:microsoft.com/office/officeart/2005/8/layout/pyramid2"/>
    <dgm:cxn modelId="{2D825E74-EEE5-474E-8F58-6D7DD4679A08}" type="presParOf" srcId="{45A630F6-283D-4059-9F28-80CCB3D4F515}" destId="{9D093AEF-45B6-4B15-828F-E6009DBC6EEF}" srcOrd="1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AAD550B1-3CAF-42FB-A130-48483FF0929C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</dgm:pt>
    <dgm:pt modelId="{DCCBC589-7650-4F16-AEBE-4CD513B50EC1}">
      <dgm:prSet phldrT="[Text]" custT="1"/>
      <dgm:spPr>
        <a:solidFill>
          <a:schemeClr val="accent4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en-US" sz="7200" b="1" dirty="0">
              <a:solidFill>
                <a:srgbClr val="C00000"/>
              </a:solidFill>
            </a:rPr>
            <a:t>Write  5 sentences </a:t>
          </a:r>
          <a:r>
            <a:rPr lang="en-US" sz="7200" b="1">
              <a:solidFill>
                <a:srgbClr val="C00000"/>
              </a:solidFill>
            </a:rPr>
            <a:t>about your self</a:t>
          </a:r>
          <a:r>
            <a:rPr lang="en-US" sz="7200" b="1" dirty="0">
              <a:solidFill>
                <a:srgbClr val="C00000"/>
              </a:solidFill>
            </a:rPr>
            <a:t>.</a:t>
          </a:r>
        </a:p>
      </dgm:t>
    </dgm:pt>
    <dgm:pt modelId="{3F5AE21F-FA11-442D-B647-7033DDC5BA15}" type="parTrans" cxnId="{2EAECB3B-AB94-4F50-B65F-D28CD4549C1F}">
      <dgm:prSet/>
      <dgm:spPr/>
      <dgm:t>
        <a:bodyPr/>
        <a:lstStyle/>
        <a:p>
          <a:endParaRPr lang="en-US"/>
        </a:p>
      </dgm:t>
    </dgm:pt>
    <dgm:pt modelId="{DF3CCB05-0207-4335-B45D-1D6D84E41CF2}" type="sibTrans" cxnId="{2EAECB3B-AB94-4F50-B65F-D28CD4549C1F}">
      <dgm:prSet/>
      <dgm:spPr/>
      <dgm:t>
        <a:bodyPr/>
        <a:lstStyle/>
        <a:p>
          <a:endParaRPr lang="en-US"/>
        </a:p>
      </dgm:t>
    </dgm:pt>
    <dgm:pt modelId="{FD597313-4F14-4B90-9D08-52A74EA78D61}" type="pres">
      <dgm:prSet presAssocID="{AAD550B1-3CAF-42FB-A130-48483FF0929C}" presName="compositeShape" presStyleCnt="0">
        <dgm:presLayoutVars>
          <dgm:dir/>
          <dgm:resizeHandles/>
        </dgm:presLayoutVars>
      </dgm:prSet>
      <dgm:spPr/>
    </dgm:pt>
    <dgm:pt modelId="{4E504017-B71E-4202-8AB8-5B10D2373CE9}" type="pres">
      <dgm:prSet presAssocID="{AAD550B1-3CAF-42FB-A130-48483FF0929C}" presName="pyramid" presStyleLbl="node1" presStyleIdx="0" presStyleCnt="1" custScaleX="116968"/>
      <dgm:spPr/>
    </dgm:pt>
    <dgm:pt modelId="{ECD9438C-C285-4164-86BE-88BB9F5D678E}" type="pres">
      <dgm:prSet presAssocID="{AAD550B1-3CAF-42FB-A130-48483FF0929C}" presName="theList" presStyleCnt="0"/>
      <dgm:spPr/>
    </dgm:pt>
    <dgm:pt modelId="{1C3C1341-608E-497F-8088-F10321DE8726}" type="pres">
      <dgm:prSet presAssocID="{DCCBC589-7650-4F16-AEBE-4CD513B50EC1}" presName="aNode" presStyleLbl="fgAcc1" presStyleIdx="0" presStyleCnt="1" custScaleX="224140" custScaleY="53854" custLinFactY="24576" custLinFactNeighborX="-13270" custLinFactNeighborY="100000">
        <dgm:presLayoutVars>
          <dgm:bulletEnabled val="1"/>
        </dgm:presLayoutVars>
      </dgm:prSet>
      <dgm:spPr/>
    </dgm:pt>
    <dgm:pt modelId="{8F3BAA85-1A10-477A-8E0A-AB8BE0C1021B}" type="pres">
      <dgm:prSet presAssocID="{DCCBC589-7650-4F16-AEBE-4CD513B50EC1}" presName="aSpace" presStyleCnt="0"/>
      <dgm:spPr/>
    </dgm:pt>
  </dgm:ptLst>
  <dgm:cxnLst>
    <dgm:cxn modelId="{2EAECB3B-AB94-4F50-B65F-D28CD4549C1F}" srcId="{AAD550B1-3CAF-42FB-A130-48483FF0929C}" destId="{DCCBC589-7650-4F16-AEBE-4CD513B50EC1}" srcOrd="0" destOrd="0" parTransId="{3F5AE21F-FA11-442D-B647-7033DDC5BA15}" sibTransId="{DF3CCB05-0207-4335-B45D-1D6D84E41CF2}"/>
    <dgm:cxn modelId="{84D3EC3F-D3DA-4D89-BECC-5C942BEB575C}" type="presOf" srcId="{DCCBC589-7650-4F16-AEBE-4CD513B50EC1}" destId="{1C3C1341-608E-497F-8088-F10321DE8726}" srcOrd="0" destOrd="0" presId="urn:microsoft.com/office/officeart/2005/8/layout/pyramid2"/>
    <dgm:cxn modelId="{8748DA48-CE77-4AAE-8CD0-A0D680908121}" type="presOf" srcId="{AAD550B1-3CAF-42FB-A130-48483FF0929C}" destId="{FD597313-4F14-4B90-9D08-52A74EA78D61}" srcOrd="0" destOrd="0" presId="urn:microsoft.com/office/officeart/2005/8/layout/pyramid2"/>
    <dgm:cxn modelId="{0E98EA52-0AA4-4A67-B5EF-BE7622E4E672}" type="presParOf" srcId="{FD597313-4F14-4B90-9D08-52A74EA78D61}" destId="{4E504017-B71E-4202-8AB8-5B10D2373CE9}" srcOrd="0" destOrd="0" presId="urn:microsoft.com/office/officeart/2005/8/layout/pyramid2"/>
    <dgm:cxn modelId="{14534495-F541-4551-87BD-33F3AB196F41}" type="presParOf" srcId="{FD597313-4F14-4B90-9D08-52A74EA78D61}" destId="{ECD9438C-C285-4164-86BE-88BB9F5D678E}" srcOrd="1" destOrd="0" presId="urn:microsoft.com/office/officeart/2005/8/layout/pyramid2"/>
    <dgm:cxn modelId="{84F5093A-76B8-41C1-A62B-AD6CE1C79374}" type="presParOf" srcId="{ECD9438C-C285-4164-86BE-88BB9F5D678E}" destId="{1C3C1341-608E-497F-8088-F10321DE8726}" srcOrd="0" destOrd="0" presId="urn:microsoft.com/office/officeart/2005/8/layout/pyramid2"/>
    <dgm:cxn modelId="{F1703978-85C5-478D-92A0-7BF6AD928190}" type="presParOf" srcId="{ECD9438C-C285-4164-86BE-88BB9F5D678E}" destId="{8F3BAA85-1A10-477A-8E0A-AB8BE0C1021B}" srcOrd="1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64010FF-A1A6-4FB9-997D-10F9BF3C3C49}" type="doc">
      <dgm:prSet loTypeId="urn:microsoft.com/office/officeart/2005/8/layout/chevron2" loCatId="list" qsTypeId="urn:microsoft.com/office/officeart/2005/8/quickstyle/simple1" qsCatId="simple" csTypeId="urn:microsoft.com/office/officeart/2005/8/colors/accent5_3" csCatId="accent5" phldr="1"/>
      <dgm:spPr/>
      <dgm:t>
        <a:bodyPr/>
        <a:lstStyle/>
        <a:p>
          <a:endParaRPr lang="en-US"/>
        </a:p>
      </dgm:t>
    </dgm:pt>
    <dgm:pt modelId="{D30EA177-993B-496E-94D6-D03E76E99893}">
      <dgm:prSet phldrT="[Text]" custT="1"/>
      <dgm:spPr>
        <a:solidFill>
          <a:schemeClr val="accent1">
            <a:lumMod val="75000"/>
          </a:schemeClr>
        </a:solidFill>
      </dgm:spPr>
      <dgm:t>
        <a:bodyPr/>
        <a:lstStyle/>
        <a:p>
          <a:endParaRPr lang="en-US" sz="6000" b="1" dirty="0">
            <a:solidFill>
              <a:srgbClr val="FF0000"/>
            </a:solidFill>
            <a:latin typeface="Arial Black" pitchFamily="34" charset="0"/>
          </a:endParaRPr>
        </a:p>
        <a:p>
          <a:r>
            <a:rPr lang="en-US" sz="6000" b="1" dirty="0">
              <a:solidFill>
                <a:srgbClr val="FF0000"/>
              </a:solidFill>
              <a:latin typeface="Arial Black" pitchFamily="34" charset="0"/>
            </a:rPr>
            <a:t>LESSON HEAD LINE</a:t>
          </a:r>
        </a:p>
      </dgm:t>
    </dgm:pt>
    <dgm:pt modelId="{4A9B0356-86CA-47B7-9EC7-595B2E30130C}" type="parTrans" cxnId="{03899963-0F73-48F4-9725-8315FF18BB61}">
      <dgm:prSet/>
      <dgm:spPr/>
      <dgm:t>
        <a:bodyPr/>
        <a:lstStyle/>
        <a:p>
          <a:endParaRPr lang="en-US"/>
        </a:p>
      </dgm:t>
    </dgm:pt>
    <dgm:pt modelId="{D48EC16E-903D-4A45-8DE4-05580E79191D}" type="sibTrans" cxnId="{03899963-0F73-48F4-9725-8315FF18BB61}">
      <dgm:prSet/>
      <dgm:spPr/>
      <dgm:t>
        <a:bodyPr/>
        <a:lstStyle/>
        <a:p>
          <a:endParaRPr lang="en-US"/>
        </a:p>
      </dgm:t>
    </dgm:pt>
    <dgm:pt modelId="{8AE40F69-0671-492A-9972-366E57BEB186}">
      <dgm:prSet phldrT="[Text]" custT="1"/>
      <dgm:spPr>
        <a:solidFill>
          <a:srgbClr val="FFFF00">
            <a:alpha val="90000"/>
          </a:srgbClr>
        </a:solidFill>
      </dgm:spPr>
      <dgm:t>
        <a:bodyPr/>
        <a:lstStyle/>
        <a:p>
          <a:pPr algn="ctr"/>
          <a:r>
            <a:rPr lang="en-US" sz="7200" b="0" dirty="0">
              <a:solidFill>
                <a:srgbClr val="002060"/>
              </a:solidFill>
              <a:latin typeface="Arial Black" pitchFamily="34" charset="0"/>
            </a:rPr>
            <a:t>A Student</a:t>
          </a:r>
          <a:endParaRPr lang="en-US" sz="6000" b="0" dirty="0">
            <a:solidFill>
              <a:srgbClr val="002060"/>
            </a:solidFill>
            <a:latin typeface="Arial Black" pitchFamily="34" charset="0"/>
          </a:endParaRPr>
        </a:p>
      </dgm:t>
    </dgm:pt>
    <dgm:pt modelId="{4BA3FEEC-EADF-4D50-88E7-E92CBEAF7F7B}" type="parTrans" cxnId="{9B9E9FCC-941B-4523-BB05-C368D95A89EF}">
      <dgm:prSet/>
      <dgm:spPr/>
      <dgm:t>
        <a:bodyPr/>
        <a:lstStyle/>
        <a:p>
          <a:endParaRPr lang="en-US"/>
        </a:p>
      </dgm:t>
    </dgm:pt>
    <dgm:pt modelId="{633D366C-97C5-40C7-BF2C-3692B3E385C8}" type="sibTrans" cxnId="{9B9E9FCC-941B-4523-BB05-C368D95A89EF}">
      <dgm:prSet/>
      <dgm:spPr/>
      <dgm:t>
        <a:bodyPr/>
        <a:lstStyle/>
        <a:p>
          <a:endParaRPr lang="en-US"/>
        </a:p>
      </dgm:t>
    </dgm:pt>
    <dgm:pt modelId="{AEAA39A3-35E7-49C4-A852-29D68F65571C}" type="pres">
      <dgm:prSet presAssocID="{F64010FF-A1A6-4FB9-997D-10F9BF3C3C49}" presName="linearFlow" presStyleCnt="0">
        <dgm:presLayoutVars>
          <dgm:dir/>
          <dgm:animLvl val="lvl"/>
          <dgm:resizeHandles val="exact"/>
        </dgm:presLayoutVars>
      </dgm:prSet>
      <dgm:spPr/>
    </dgm:pt>
    <dgm:pt modelId="{98BDA698-05C4-4E10-BB6F-E10B9AA1659C}" type="pres">
      <dgm:prSet presAssocID="{D30EA177-993B-496E-94D6-D03E76E99893}" presName="composite" presStyleCnt="0"/>
      <dgm:spPr/>
    </dgm:pt>
    <dgm:pt modelId="{107EE16C-38EC-4337-800E-CF43A40FA4B1}" type="pres">
      <dgm:prSet presAssocID="{D30EA177-993B-496E-94D6-D03E76E99893}" presName="parentText" presStyleLbl="alignNode1" presStyleIdx="0" presStyleCnt="1" custScaleX="114286">
        <dgm:presLayoutVars>
          <dgm:chMax val="1"/>
          <dgm:bulletEnabled val="1"/>
        </dgm:presLayoutVars>
      </dgm:prSet>
      <dgm:spPr/>
    </dgm:pt>
    <dgm:pt modelId="{0C200395-C583-4869-883F-CA79C369EDBA}" type="pres">
      <dgm:prSet presAssocID="{D30EA177-993B-496E-94D6-D03E76E99893}" presName="descendantText" presStyleLbl="alignAcc1" presStyleIdx="0" presStyleCnt="1">
        <dgm:presLayoutVars>
          <dgm:bulletEnabled val="1"/>
        </dgm:presLayoutVars>
      </dgm:prSet>
      <dgm:spPr/>
    </dgm:pt>
  </dgm:ptLst>
  <dgm:cxnLst>
    <dgm:cxn modelId="{03899963-0F73-48F4-9725-8315FF18BB61}" srcId="{F64010FF-A1A6-4FB9-997D-10F9BF3C3C49}" destId="{D30EA177-993B-496E-94D6-D03E76E99893}" srcOrd="0" destOrd="0" parTransId="{4A9B0356-86CA-47B7-9EC7-595B2E30130C}" sibTransId="{D48EC16E-903D-4A45-8DE4-05580E79191D}"/>
    <dgm:cxn modelId="{1E1C6368-68B1-467A-9608-E8F525FFC6D5}" type="presOf" srcId="{F64010FF-A1A6-4FB9-997D-10F9BF3C3C49}" destId="{AEAA39A3-35E7-49C4-A852-29D68F65571C}" srcOrd="0" destOrd="0" presId="urn:microsoft.com/office/officeart/2005/8/layout/chevron2"/>
    <dgm:cxn modelId="{9B9E9FCC-941B-4523-BB05-C368D95A89EF}" srcId="{D30EA177-993B-496E-94D6-D03E76E99893}" destId="{8AE40F69-0671-492A-9972-366E57BEB186}" srcOrd="0" destOrd="0" parTransId="{4BA3FEEC-EADF-4D50-88E7-E92CBEAF7F7B}" sibTransId="{633D366C-97C5-40C7-BF2C-3692B3E385C8}"/>
    <dgm:cxn modelId="{63B2AADB-289E-4BF9-9A17-1EE4A049DF19}" type="presOf" srcId="{D30EA177-993B-496E-94D6-D03E76E99893}" destId="{107EE16C-38EC-4337-800E-CF43A40FA4B1}" srcOrd="0" destOrd="0" presId="urn:microsoft.com/office/officeart/2005/8/layout/chevron2"/>
    <dgm:cxn modelId="{631499E1-EE16-493F-9F43-A0F364551FCA}" type="presOf" srcId="{8AE40F69-0671-492A-9972-366E57BEB186}" destId="{0C200395-C583-4869-883F-CA79C369EDBA}" srcOrd="0" destOrd="0" presId="urn:microsoft.com/office/officeart/2005/8/layout/chevron2"/>
    <dgm:cxn modelId="{C4422B66-C8C0-4DF9-895A-8BAE1621AD2B}" type="presParOf" srcId="{AEAA39A3-35E7-49C4-A852-29D68F65571C}" destId="{98BDA698-05C4-4E10-BB6F-E10B9AA1659C}" srcOrd="0" destOrd="0" presId="urn:microsoft.com/office/officeart/2005/8/layout/chevron2"/>
    <dgm:cxn modelId="{D0E94968-E910-47AA-8A0F-6CD39151A93C}" type="presParOf" srcId="{98BDA698-05C4-4E10-BB6F-E10B9AA1659C}" destId="{107EE16C-38EC-4337-800E-CF43A40FA4B1}" srcOrd="0" destOrd="0" presId="urn:microsoft.com/office/officeart/2005/8/layout/chevron2"/>
    <dgm:cxn modelId="{5BE73C46-4890-4192-A642-1829979258A7}" type="presParOf" srcId="{98BDA698-05C4-4E10-BB6F-E10B9AA1659C}" destId="{0C200395-C583-4869-883F-CA79C369EDBA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67A4230-C9C6-45DC-A819-A628A708F3D5}" type="doc">
      <dgm:prSet loTypeId="urn:microsoft.com/office/officeart/2005/8/layout/vList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7627BB2-D737-4851-AF3A-BFE4D98B7ED8}">
      <dgm:prSet phldrT="[Text]" custT="1"/>
      <dgm:spPr>
        <a:solidFill>
          <a:schemeClr val="accent6">
            <a:lumMod val="60000"/>
            <a:lumOff val="40000"/>
          </a:schemeClr>
        </a:solidFill>
        <a:ln w="76200">
          <a:solidFill>
            <a:srgbClr val="FF0000"/>
          </a:solidFill>
        </a:ln>
      </dgm:spPr>
      <dgm:t>
        <a:bodyPr/>
        <a:lstStyle/>
        <a:p>
          <a:pPr algn="r"/>
          <a:r>
            <a:rPr lang="en-US" sz="8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I`m </a:t>
          </a:r>
          <a:r>
            <a:rPr lang="en-US" sz="8000" b="1" dirty="0" err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Riya</a:t>
          </a:r>
          <a:r>
            <a:rPr lang="en-US" sz="8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.</a:t>
          </a:r>
        </a:p>
      </dgm:t>
    </dgm:pt>
    <dgm:pt modelId="{716A296D-BDE9-4E13-8936-595045210422}" type="parTrans" cxnId="{5DC47710-EF04-4A30-8A8F-1C08E3E7B4B2}">
      <dgm:prSet/>
      <dgm:spPr/>
      <dgm:t>
        <a:bodyPr/>
        <a:lstStyle/>
        <a:p>
          <a:endParaRPr lang="en-US"/>
        </a:p>
      </dgm:t>
    </dgm:pt>
    <dgm:pt modelId="{C67A94A3-0DD3-487B-BB67-D8220F79DA57}" type="sibTrans" cxnId="{5DC47710-EF04-4A30-8A8F-1C08E3E7B4B2}">
      <dgm:prSet/>
      <dgm:spPr/>
      <dgm:t>
        <a:bodyPr/>
        <a:lstStyle/>
        <a:p>
          <a:endParaRPr lang="en-US"/>
        </a:p>
      </dgm:t>
    </dgm:pt>
    <dgm:pt modelId="{1DB83488-11B7-4CFA-8BF6-854AF4A3DF40}" type="pres">
      <dgm:prSet presAssocID="{167A4230-C9C6-45DC-A819-A628A708F3D5}" presName="linear" presStyleCnt="0">
        <dgm:presLayoutVars>
          <dgm:dir/>
          <dgm:resizeHandles val="exact"/>
        </dgm:presLayoutVars>
      </dgm:prSet>
      <dgm:spPr/>
    </dgm:pt>
    <dgm:pt modelId="{CDDEC2B9-8CA8-4AD6-B67F-AB55161512B9}" type="pres">
      <dgm:prSet presAssocID="{A7627BB2-D737-4851-AF3A-BFE4D98B7ED8}" presName="comp" presStyleCnt="0"/>
      <dgm:spPr/>
    </dgm:pt>
    <dgm:pt modelId="{054FEAE4-5F8B-43F5-B358-16765C7F7885}" type="pres">
      <dgm:prSet presAssocID="{A7627BB2-D737-4851-AF3A-BFE4D98B7ED8}" presName="box" presStyleLbl="node1" presStyleIdx="0" presStyleCnt="1" custScaleX="87382" custLinFactNeighborX="161"/>
      <dgm:spPr/>
    </dgm:pt>
    <dgm:pt modelId="{B844383F-7F37-44FF-864D-A7CE6DEFB949}" type="pres">
      <dgm:prSet presAssocID="{A7627BB2-D737-4851-AF3A-BFE4D98B7ED8}" presName="img" presStyleLbl="fgImgPlace1" presStyleIdx="0" presStyleCnt="1" custScaleX="211016" custScaleY="125000"/>
      <dgm:spPr>
        <a:blipFill rotWithShape="0">
          <a:blip xmlns:r="http://schemas.openxmlformats.org/officeDocument/2006/relationships" r:embed="rId1"/>
          <a:stretch>
            <a:fillRect/>
          </a:stretch>
        </a:blipFill>
        <a:ln w="76200">
          <a:solidFill>
            <a:srgbClr val="FF0000"/>
          </a:solidFill>
        </a:ln>
      </dgm:spPr>
    </dgm:pt>
    <dgm:pt modelId="{02B94BC4-783E-48C3-AD1C-34EBB924618D}" type="pres">
      <dgm:prSet presAssocID="{A7627BB2-D737-4851-AF3A-BFE4D98B7ED8}" presName="text" presStyleLbl="node1" presStyleIdx="0" presStyleCnt="1">
        <dgm:presLayoutVars>
          <dgm:bulletEnabled val="1"/>
        </dgm:presLayoutVars>
      </dgm:prSet>
      <dgm:spPr/>
    </dgm:pt>
  </dgm:ptLst>
  <dgm:cxnLst>
    <dgm:cxn modelId="{5DC47710-EF04-4A30-8A8F-1C08E3E7B4B2}" srcId="{167A4230-C9C6-45DC-A819-A628A708F3D5}" destId="{A7627BB2-D737-4851-AF3A-BFE4D98B7ED8}" srcOrd="0" destOrd="0" parTransId="{716A296D-BDE9-4E13-8936-595045210422}" sibTransId="{C67A94A3-0DD3-487B-BB67-D8220F79DA57}"/>
    <dgm:cxn modelId="{1B205524-202D-47A0-A054-6FF594CF7FBF}" type="presOf" srcId="{A7627BB2-D737-4851-AF3A-BFE4D98B7ED8}" destId="{054FEAE4-5F8B-43F5-B358-16765C7F7885}" srcOrd="0" destOrd="0" presId="urn:microsoft.com/office/officeart/2005/8/layout/vList4"/>
    <dgm:cxn modelId="{230A1EB0-EA7A-4FC3-8132-4270840B9EED}" type="presOf" srcId="{167A4230-C9C6-45DC-A819-A628A708F3D5}" destId="{1DB83488-11B7-4CFA-8BF6-854AF4A3DF40}" srcOrd="0" destOrd="0" presId="urn:microsoft.com/office/officeart/2005/8/layout/vList4"/>
    <dgm:cxn modelId="{7F2A67E8-1E60-4E67-9647-CDB1485C207A}" type="presOf" srcId="{A7627BB2-D737-4851-AF3A-BFE4D98B7ED8}" destId="{02B94BC4-783E-48C3-AD1C-34EBB924618D}" srcOrd="1" destOrd="0" presId="urn:microsoft.com/office/officeart/2005/8/layout/vList4"/>
    <dgm:cxn modelId="{5DD3FF60-7C88-498C-BD4B-6A7C9792AACB}" type="presParOf" srcId="{1DB83488-11B7-4CFA-8BF6-854AF4A3DF40}" destId="{CDDEC2B9-8CA8-4AD6-B67F-AB55161512B9}" srcOrd="0" destOrd="0" presId="urn:microsoft.com/office/officeart/2005/8/layout/vList4"/>
    <dgm:cxn modelId="{9D91EA7F-FEFE-4288-9AA2-0A957FC26BF6}" type="presParOf" srcId="{CDDEC2B9-8CA8-4AD6-B67F-AB55161512B9}" destId="{054FEAE4-5F8B-43F5-B358-16765C7F7885}" srcOrd="0" destOrd="0" presId="urn:microsoft.com/office/officeart/2005/8/layout/vList4"/>
    <dgm:cxn modelId="{3346C035-192E-40B6-8D29-4E8206338CD8}" type="presParOf" srcId="{CDDEC2B9-8CA8-4AD6-B67F-AB55161512B9}" destId="{B844383F-7F37-44FF-864D-A7CE6DEFB949}" srcOrd="1" destOrd="0" presId="urn:microsoft.com/office/officeart/2005/8/layout/vList4"/>
    <dgm:cxn modelId="{A14A92F8-B4EC-4F08-A6A4-D9058482A7F1}" type="presParOf" srcId="{CDDEC2B9-8CA8-4AD6-B67F-AB55161512B9}" destId="{02B94BC4-783E-48C3-AD1C-34EBB924618D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67A4230-C9C6-45DC-A819-A628A708F3D5}" type="doc">
      <dgm:prSet loTypeId="urn:microsoft.com/office/officeart/2005/8/layout/vList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7627BB2-D737-4851-AF3A-BFE4D98B7ED8}">
      <dgm:prSet phldrT="[Text]" custT="1"/>
      <dgm:spPr>
        <a:solidFill>
          <a:schemeClr val="accent4">
            <a:lumMod val="40000"/>
            <a:lumOff val="60000"/>
          </a:schemeClr>
        </a:solidFill>
        <a:ln w="76200">
          <a:solidFill>
            <a:srgbClr val="FF0000"/>
          </a:solidFill>
        </a:ln>
      </dgm:spPr>
      <dgm:t>
        <a:bodyPr/>
        <a:lstStyle/>
        <a:p>
          <a:pPr algn="l"/>
          <a:r>
            <a:rPr lang="en-US" sz="8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I`m 8 years old.</a:t>
          </a:r>
        </a:p>
      </dgm:t>
    </dgm:pt>
    <dgm:pt modelId="{716A296D-BDE9-4E13-8936-595045210422}" type="parTrans" cxnId="{5DC47710-EF04-4A30-8A8F-1C08E3E7B4B2}">
      <dgm:prSet/>
      <dgm:spPr/>
      <dgm:t>
        <a:bodyPr/>
        <a:lstStyle/>
        <a:p>
          <a:endParaRPr lang="en-US"/>
        </a:p>
      </dgm:t>
    </dgm:pt>
    <dgm:pt modelId="{C67A94A3-0DD3-487B-BB67-D8220F79DA57}" type="sibTrans" cxnId="{5DC47710-EF04-4A30-8A8F-1C08E3E7B4B2}">
      <dgm:prSet/>
      <dgm:spPr/>
      <dgm:t>
        <a:bodyPr/>
        <a:lstStyle/>
        <a:p>
          <a:endParaRPr lang="en-US"/>
        </a:p>
      </dgm:t>
    </dgm:pt>
    <dgm:pt modelId="{1DB83488-11B7-4CFA-8BF6-854AF4A3DF40}" type="pres">
      <dgm:prSet presAssocID="{167A4230-C9C6-45DC-A819-A628A708F3D5}" presName="linear" presStyleCnt="0">
        <dgm:presLayoutVars>
          <dgm:dir/>
          <dgm:resizeHandles val="exact"/>
        </dgm:presLayoutVars>
      </dgm:prSet>
      <dgm:spPr/>
    </dgm:pt>
    <dgm:pt modelId="{CDDEC2B9-8CA8-4AD6-B67F-AB55161512B9}" type="pres">
      <dgm:prSet presAssocID="{A7627BB2-D737-4851-AF3A-BFE4D98B7ED8}" presName="comp" presStyleCnt="0"/>
      <dgm:spPr/>
    </dgm:pt>
    <dgm:pt modelId="{054FEAE4-5F8B-43F5-B358-16765C7F7885}" type="pres">
      <dgm:prSet presAssocID="{A7627BB2-D737-4851-AF3A-BFE4D98B7ED8}" presName="box" presStyleLbl="node1" presStyleIdx="0" presStyleCnt="1" custScaleX="78833" custLinFactNeighborX="-412"/>
      <dgm:spPr/>
    </dgm:pt>
    <dgm:pt modelId="{B844383F-7F37-44FF-864D-A7CE6DEFB949}" type="pres">
      <dgm:prSet presAssocID="{A7627BB2-D737-4851-AF3A-BFE4D98B7ED8}" presName="img" presStyleLbl="fgImgPlace1" presStyleIdx="0" presStyleCnt="1" custScaleX="177221" custScaleY="125000" custLinFactNeighborX="-37865"/>
      <dgm:spPr>
        <a:blipFill rotWithShape="0">
          <a:blip xmlns:r="http://schemas.openxmlformats.org/officeDocument/2006/relationships" r:embed="rId1"/>
          <a:stretch>
            <a:fillRect/>
          </a:stretch>
        </a:blipFill>
        <a:ln w="76200">
          <a:solidFill>
            <a:srgbClr val="FF0000"/>
          </a:solidFill>
        </a:ln>
      </dgm:spPr>
    </dgm:pt>
    <dgm:pt modelId="{02B94BC4-783E-48C3-AD1C-34EBB924618D}" type="pres">
      <dgm:prSet presAssocID="{A7627BB2-D737-4851-AF3A-BFE4D98B7ED8}" presName="text" presStyleLbl="node1" presStyleIdx="0" presStyleCnt="1">
        <dgm:presLayoutVars>
          <dgm:bulletEnabled val="1"/>
        </dgm:presLayoutVars>
      </dgm:prSet>
      <dgm:spPr/>
    </dgm:pt>
  </dgm:ptLst>
  <dgm:cxnLst>
    <dgm:cxn modelId="{5DC47710-EF04-4A30-8A8F-1C08E3E7B4B2}" srcId="{167A4230-C9C6-45DC-A819-A628A708F3D5}" destId="{A7627BB2-D737-4851-AF3A-BFE4D98B7ED8}" srcOrd="0" destOrd="0" parTransId="{716A296D-BDE9-4E13-8936-595045210422}" sibTransId="{C67A94A3-0DD3-487B-BB67-D8220F79DA57}"/>
    <dgm:cxn modelId="{71BCE324-53C5-4950-AD4C-C2237988D758}" type="presOf" srcId="{A7627BB2-D737-4851-AF3A-BFE4D98B7ED8}" destId="{02B94BC4-783E-48C3-AD1C-34EBB924618D}" srcOrd="1" destOrd="0" presId="urn:microsoft.com/office/officeart/2005/8/layout/vList4"/>
    <dgm:cxn modelId="{CB6B6E81-A0E7-488A-9D5B-2FAFAD9ACCDC}" type="presOf" srcId="{A7627BB2-D737-4851-AF3A-BFE4D98B7ED8}" destId="{054FEAE4-5F8B-43F5-B358-16765C7F7885}" srcOrd="0" destOrd="0" presId="urn:microsoft.com/office/officeart/2005/8/layout/vList4"/>
    <dgm:cxn modelId="{BB517282-2542-4917-9B67-5D75167E3C47}" type="presOf" srcId="{167A4230-C9C6-45DC-A819-A628A708F3D5}" destId="{1DB83488-11B7-4CFA-8BF6-854AF4A3DF40}" srcOrd="0" destOrd="0" presId="urn:microsoft.com/office/officeart/2005/8/layout/vList4"/>
    <dgm:cxn modelId="{E64A5163-AD18-479F-B024-6AC753198E97}" type="presParOf" srcId="{1DB83488-11B7-4CFA-8BF6-854AF4A3DF40}" destId="{CDDEC2B9-8CA8-4AD6-B67F-AB55161512B9}" srcOrd="0" destOrd="0" presId="urn:microsoft.com/office/officeart/2005/8/layout/vList4"/>
    <dgm:cxn modelId="{6C335D00-043D-4188-96E5-A058AC9F9C61}" type="presParOf" srcId="{CDDEC2B9-8CA8-4AD6-B67F-AB55161512B9}" destId="{054FEAE4-5F8B-43F5-B358-16765C7F7885}" srcOrd="0" destOrd="0" presId="urn:microsoft.com/office/officeart/2005/8/layout/vList4"/>
    <dgm:cxn modelId="{147B98B4-DE8F-4AB4-A3C5-4BC33A14974B}" type="presParOf" srcId="{CDDEC2B9-8CA8-4AD6-B67F-AB55161512B9}" destId="{B844383F-7F37-44FF-864D-A7CE6DEFB949}" srcOrd="1" destOrd="0" presId="urn:microsoft.com/office/officeart/2005/8/layout/vList4"/>
    <dgm:cxn modelId="{593F41A7-A7CE-48B2-B7E5-21D250499FBF}" type="presParOf" srcId="{CDDEC2B9-8CA8-4AD6-B67F-AB55161512B9}" destId="{02B94BC4-783E-48C3-AD1C-34EBB924618D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67A4230-C9C6-45DC-A819-A628A708F3D5}" type="doc">
      <dgm:prSet loTypeId="urn:microsoft.com/office/officeart/2005/8/layout/vList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7627BB2-D737-4851-AF3A-BFE4D98B7ED8}">
      <dgm:prSet phldrT="[Text]" custT="1"/>
      <dgm:spPr>
        <a:solidFill>
          <a:schemeClr val="tx2">
            <a:lumMod val="60000"/>
            <a:lumOff val="40000"/>
          </a:schemeClr>
        </a:solidFill>
        <a:ln w="76200">
          <a:solidFill>
            <a:srgbClr val="FF0000"/>
          </a:solidFill>
        </a:ln>
      </dgm:spPr>
      <dgm:t>
        <a:bodyPr/>
        <a:lstStyle/>
        <a:p>
          <a:pPr algn="ctr"/>
          <a:r>
            <a:rPr lang="en-US" sz="8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I`m a student.</a:t>
          </a:r>
        </a:p>
      </dgm:t>
    </dgm:pt>
    <dgm:pt modelId="{716A296D-BDE9-4E13-8936-595045210422}" type="parTrans" cxnId="{5DC47710-EF04-4A30-8A8F-1C08E3E7B4B2}">
      <dgm:prSet/>
      <dgm:spPr/>
      <dgm:t>
        <a:bodyPr/>
        <a:lstStyle/>
        <a:p>
          <a:endParaRPr lang="en-US"/>
        </a:p>
      </dgm:t>
    </dgm:pt>
    <dgm:pt modelId="{C67A94A3-0DD3-487B-BB67-D8220F79DA57}" type="sibTrans" cxnId="{5DC47710-EF04-4A30-8A8F-1C08E3E7B4B2}">
      <dgm:prSet/>
      <dgm:spPr/>
      <dgm:t>
        <a:bodyPr/>
        <a:lstStyle/>
        <a:p>
          <a:endParaRPr lang="en-US"/>
        </a:p>
      </dgm:t>
    </dgm:pt>
    <dgm:pt modelId="{1DB83488-11B7-4CFA-8BF6-854AF4A3DF40}" type="pres">
      <dgm:prSet presAssocID="{167A4230-C9C6-45DC-A819-A628A708F3D5}" presName="linear" presStyleCnt="0">
        <dgm:presLayoutVars>
          <dgm:dir/>
          <dgm:resizeHandles val="exact"/>
        </dgm:presLayoutVars>
      </dgm:prSet>
      <dgm:spPr/>
    </dgm:pt>
    <dgm:pt modelId="{CDDEC2B9-8CA8-4AD6-B67F-AB55161512B9}" type="pres">
      <dgm:prSet presAssocID="{A7627BB2-D737-4851-AF3A-BFE4D98B7ED8}" presName="comp" presStyleCnt="0"/>
      <dgm:spPr/>
    </dgm:pt>
    <dgm:pt modelId="{054FEAE4-5F8B-43F5-B358-16765C7F7885}" type="pres">
      <dgm:prSet presAssocID="{A7627BB2-D737-4851-AF3A-BFE4D98B7ED8}" presName="box" presStyleLbl="node1" presStyleIdx="0" presStyleCnt="1" custScaleX="85448"/>
      <dgm:spPr/>
    </dgm:pt>
    <dgm:pt modelId="{B844383F-7F37-44FF-864D-A7CE6DEFB949}" type="pres">
      <dgm:prSet presAssocID="{A7627BB2-D737-4851-AF3A-BFE4D98B7ED8}" presName="img" presStyleLbl="fgImgPlace1" presStyleIdx="0" presStyleCnt="1" custScaleX="211016" custScaleY="125000"/>
      <dgm:spPr>
        <a:blipFill rotWithShape="0">
          <a:blip xmlns:r="http://schemas.openxmlformats.org/officeDocument/2006/relationships" r:embed="rId1"/>
          <a:stretch>
            <a:fillRect/>
          </a:stretch>
        </a:blipFill>
        <a:ln w="76200">
          <a:solidFill>
            <a:srgbClr val="FF0000"/>
          </a:solidFill>
        </a:ln>
      </dgm:spPr>
    </dgm:pt>
    <dgm:pt modelId="{02B94BC4-783E-48C3-AD1C-34EBB924618D}" type="pres">
      <dgm:prSet presAssocID="{A7627BB2-D737-4851-AF3A-BFE4D98B7ED8}" presName="text" presStyleLbl="node1" presStyleIdx="0" presStyleCnt="1">
        <dgm:presLayoutVars>
          <dgm:bulletEnabled val="1"/>
        </dgm:presLayoutVars>
      </dgm:prSet>
      <dgm:spPr/>
    </dgm:pt>
  </dgm:ptLst>
  <dgm:cxnLst>
    <dgm:cxn modelId="{5DC47710-EF04-4A30-8A8F-1C08E3E7B4B2}" srcId="{167A4230-C9C6-45DC-A819-A628A708F3D5}" destId="{A7627BB2-D737-4851-AF3A-BFE4D98B7ED8}" srcOrd="0" destOrd="0" parTransId="{716A296D-BDE9-4E13-8936-595045210422}" sibTransId="{C67A94A3-0DD3-487B-BB67-D8220F79DA57}"/>
    <dgm:cxn modelId="{5E12F290-A979-444C-AAA0-BA9466152263}" type="presOf" srcId="{A7627BB2-D737-4851-AF3A-BFE4D98B7ED8}" destId="{054FEAE4-5F8B-43F5-B358-16765C7F7885}" srcOrd="0" destOrd="0" presId="urn:microsoft.com/office/officeart/2005/8/layout/vList4"/>
    <dgm:cxn modelId="{BCB744C2-65CE-4A2B-B126-787A14D20C5D}" type="presOf" srcId="{A7627BB2-D737-4851-AF3A-BFE4D98B7ED8}" destId="{02B94BC4-783E-48C3-AD1C-34EBB924618D}" srcOrd="1" destOrd="0" presId="urn:microsoft.com/office/officeart/2005/8/layout/vList4"/>
    <dgm:cxn modelId="{22B761D2-25C6-476A-92A8-E89F94E49547}" type="presOf" srcId="{167A4230-C9C6-45DC-A819-A628A708F3D5}" destId="{1DB83488-11B7-4CFA-8BF6-854AF4A3DF40}" srcOrd="0" destOrd="0" presId="urn:microsoft.com/office/officeart/2005/8/layout/vList4"/>
    <dgm:cxn modelId="{FBF79CD7-8642-4129-88A4-74C8BE050ACF}" type="presParOf" srcId="{1DB83488-11B7-4CFA-8BF6-854AF4A3DF40}" destId="{CDDEC2B9-8CA8-4AD6-B67F-AB55161512B9}" srcOrd="0" destOrd="0" presId="urn:microsoft.com/office/officeart/2005/8/layout/vList4"/>
    <dgm:cxn modelId="{B50137F6-3053-4DF5-BA9E-F8E3F109FC7C}" type="presParOf" srcId="{CDDEC2B9-8CA8-4AD6-B67F-AB55161512B9}" destId="{054FEAE4-5F8B-43F5-B358-16765C7F7885}" srcOrd="0" destOrd="0" presId="urn:microsoft.com/office/officeart/2005/8/layout/vList4"/>
    <dgm:cxn modelId="{1C264D4F-E22F-4EC7-BD19-C380D7AFCCDC}" type="presParOf" srcId="{CDDEC2B9-8CA8-4AD6-B67F-AB55161512B9}" destId="{B844383F-7F37-44FF-864D-A7CE6DEFB949}" srcOrd="1" destOrd="0" presId="urn:microsoft.com/office/officeart/2005/8/layout/vList4"/>
    <dgm:cxn modelId="{9A6E334E-E639-4D4F-8C9C-193C50F264CC}" type="presParOf" srcId="{CDDEC2B9-8CA8-4AD6-B67F-AB55161512B9}" destId="{02B94BC4-783E-48C3-AD1C-34EBB924618D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167A4230-C9C6-45DC-A819-A628A708F3D5}" type="doc">
      <dgm:prSet loTypeId="urn:microsoft.com/office/officeart/2005/8/layout/vList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7627BB2-D737-4851-AF3A-BFE4D98B7ED8}">
      <dgm:prSet phldrT="[Text]" custT="1"/>
      <dgm:spPr>
        <a:solidFill>
          <a:schemeClr val="accent6">
            <a:lumMod val="60000"/>
            <a:lumOff val="40000"/>
          </a:schemeClr>
        </a:solidFill>
        <a:ln w="76200">
          <a:solidFill>
            <a:srgbClr val="FF0000"/>
          </a:solidFill>
        </a:ln>
      </dgm:spPr>
      <dgm:t>
        <a:bodyPr/>
        <a:lstStyle/>
        <a:p>
          <a:pPr algn="ctr"/>
          <a:r>
            <a:rPr lang="en-US" sz="8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I`m in class three.</a:t>
          </a:r>
        </a:p>
      </dgm:t>
    </dgm:pt>
    <dgm:pt modelId="{716A296D-BDE9-4E13-8936-595045210422}" type="parTrans" cxnId="{5DC47710-EF04-4A30-8A8F-1C08E3E7B4B2}">
      <dgm:prSet/>
      <dgm:spPr/>
      <dgm:t>
        <a:bodyPr/>
        <a:lstStyle/>
        <a:p>
          <a:endParaRPr lang="en-US"/>
        </a:p>
      </dgm:t>
    </dgm:pt>
    <dgm:pt modelId="{C67A94A3-0DD3-487B-BB67-D8220F79DA57}" type="sibTrans" cxnId="{5DC47710-EF04-4A30-8A8F-1C08E3E7B4B2}">
      <dgm:prSet/>
      <dgm:spPr/>
      <dgm:t>
        <a:bodyPr/>
        <a:lstStyle/>
        <a:p>
          <a:endParaRPr lang="en-US"/>
        </a:p>
      </dgm:t>
    </dgm:pt>
    <dgm:pt modelId="{1DB83488-11B7-4CFA-8BF6-854AF4A3DF40}" type="pres">
      <dgm:prSet presAssocID="{167A4230-C9C6-45DC-A819-A628A708F3D5}" presName="linear" presStyleCnt="0">
        <dgm:presLayoutVars>
          <dgm:dir/>
          <dgm:resizeHandles val="exact"/>
        </dgm:presLayoutVars>
      </dgm:prSet>
      <dgm:spPr/>
    </dgm:pt>
    <dgm:pt modelId="{CDDEC2B9-8CA8-4AD6-B67F-AB55161512B9}" type="pres">
      <dgm:prSet presAssocID="{A7627BB2-D737-4851-AF3A-BFE4D98B7ED8}" presName="comp" presStyleCnt="0"/>
      <dgm:spPr/>
    </dgm:pt>
    <dgm:pt modelId="{054FEAE4-5F8B-43F5-B358-16765C7F7885}" type="pres">
      <dgm:prSet presAssocID="{A7627BB2-D737-4851-AF3A-BFE4D98B7ED8}" presName="box" presStyleLbl="node1" presStyleIdx="0" presStyleCnt="1" custScaleX="85448"/>
      <dgm:spPr/>
    </dgm:pt>
    <dgm:pt modelId="{B844383F-7F37-44FF-864D-A7CE6DEFB949}" type="pres">
      <dgm:prSet presAssocID="{A7627BB2-D737-4851-AF3A-BFE4D98B7ED8}" presName="img" presStyleLbl="fgImgPlace1" presStyleIdx="0" presStyleCnt="1" custScaleX="182674" custScaleY="125000"/>
      <dgm:spPr>
        <a:blipFill rotWithShape="0">
          <a:blip xmlns:r="http://schemas.openxmlformats.org/officeDocument/2006/relationships" r:embed="rId1"/>
          <a:stretch>
            <a:fillRect/>
          </a:stretch>
        </a:blipFill>
        <a:ln w="76200">
          <a:solidFill>
            <a:srgbClr val="FF0000"/>
          </a:solidFill>
        </a:ln>
      </dgm:spPr>
    </dgm:pt>
    <dgm:pt modelId="{02B94BC4-783E-48C3-AD1C-34EBB924618D}" type="pres">
      <dgm:prSet presAssocID="{A7627BB2-D737-4851-AF3A-BFE4D98B7ED8}" presName="text" presStyleLbl="node1" presStyleIdx="0" presStyleCnt="1">
        <dgm:presLayoutVars>
          <dgm:bulletEnabled val="1"/>
        </dgm:presLayoutVars>
      </dgm:prSet>
      <dgm:spPr/>
    </dgm:pt>
  </dgm:ptLst>
  <dgm:cxnLst>
    <dgm:cxn modelId="{5DC47710-EF04-4A30-8A8F-1C08E3E7B4B2}" srcId="{167A4230-C9C6-45DC-A819-A628A708F3D5}" destId="{A7627BB2-D737-4851-AF3A-BFE4D98B7ED8}" srcOrd="0" destOrd="0" parTransId="{716A296D-BDE9-4E13-8936-595045210422}" sibTransId="{C67A94A3-0DD3-487B-BB67-D8220F79DA57}"/>
    <dgm:cxn modelId="{C546894C-FAD7-4F68-8243-8036AEED1B30}" type="presOf" srcId="{A7627BB2-D737-4851-AF3A-BFE4D98B7ED8}" destId="{02B94BC4-783E-48C3-AD1C-34EBB924618D}" srcOrd="1" destOrd="0" presId="urn:microsoft.com/office/officeart/2005/8/layout/vList4"/>
    <dgm:cxn modelId="{5A87CFBD-0B6E-4989-9BC4-2880D349186A}" type="presOf" srcId="{167A4230-C9C6-45DC-A819-A628A708F3D5}" destId="{1DB83488-11B7-4CFA-8BF6-854AF4A3DF40}" srcOrd="0" destOrd="0" presId="urn:microsoft.com/office/officeart/2005/8/layout/vList4"/>
    <dgm:cxn modelId="{223FF2E4-A6AC-4FD5-A787-BBCF2586B1DD}" type="presOf" srcId="{A7627BB2-D737-4851-AF3A-BFE4D98B7ED8}" destId="{054FEAE4-5F8B-43F5-B358-16765C7F7885}" srcOrd="0" destOrd="0" presId="urn:microsoft.com/office/officeart/2005/8/layout/vList4"/>
    <dgm:cxn modelId="{58C50484-D12E-48E2-9D0A-C09D6412BD0E}" type="presParOf" srcId="{1DB83488-11B7-4CFA-8BF6-854AF4A3DF40}" destId="{CDDEC2B9-8CA8-4AD6-B67F-AB55161512B9}" srcOrd="0" destOrd="0" presId="urn:microsoft.com/office/officeart/2005/8/layout/vList4"/>
    <dgm:cxn modelId="{1BC6658C-0F45-4343-85D2-B5E7339A0D2F}" type="presParOf" srcId="{CDDEC2B9-8CA8-4AD6-B67F-AB55161512B9}" destId="{054FEAE4-5F8B-43F5-B358-16765C7F7885}" srcOrd="0" destOrd="0" presId="urn:microsoft.com/office/officeart/2005/8/layout/vList4"/>
    <dgm:cxn modelId="{F5AA9C42-502D-4985-BCC4-C2C61CC7846C}" type="presParOf" srcId="{CDDEC2B9-8CA8-4AD6-B67F-AB55161512B9}" destId="{B844383F-7F37-44FF-864D-A7CE6DEFB949}" srcOrd="1" destOrd="0" presId="urn:microsoft.com/office/officeart/2005/8/layout/vList4"/>
    <dgm:cxn modelId="{177C6FF7-B283-4D8E-A108-54669AEF3C2E}" type="presParOf" srcId="{CDDEC2B9-8CA8-4AD6-B67F-AB55161512B9}" destId="{02B94BC4-783E-48C3-AD1C-34EBB924618D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167A4230-C9C6-45DC-A819-A628A708F3D5}" type="doc">
      <dgm:prSet loTypeId="urn:microsoft.com/office/officeart/2005/8/layout/vList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7627BB2-D737-4851-AF3A-BFE4D98B7ED8}">
      <dgm:prSet phldrT="[Text]" custT="1"/>
      <dgm:spPr>
        <a:solidFill>
          <a:schemeClr val="accent1">
            <a:lumMod val="20000"/>
            <a:lumOff val="80000"/>
          </a:schemeClr>
        </a:solidFill>
        <a:ln w="76200">
          <a:solidFill>
            <a:srgbClr val="FF0000"/>
          </a:solidFill>
        </a:ln>
      </dgm:spPr>
      <dgm:t>
        <a:bodyPr/>
        <a:lstStyle/>
        <a:p>
          <a:pPr algn="l"/>
          <a:r>
            <a:rPr lang="en-US" sz="7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I study at </a:t>
          </a:r>
          <a:r>
            <a:rPr lang="en-US" sz="7200" b="1" dirty="0" err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Mojilispur</a:t>
          </a:r>
          <a:r>
            <a:rPr lang="en-US" sz="7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 government. primary school.</a:t>
          </a:r>
        </a:p>
      </dgm:t>
    </dgm:pt>
    <dgm:pt modelId="{716A296D-BDE9-4E13-8936-595045210422}" type="parTrans" cxnId="{5DC47710-EF04-4A30-8A8F-1C08E3E7B4B2}">
      <dgm:prSet/>
      <dgm:spPr/>
      <dgm:t>
        <a:bodyPr/>
        <a:lstStyle/>
        <a:p>
          <a:endParaRPr lang="en-US"/>
        </a:p>
      </dgm:t>
    </dgm:pt>
    <dgm:pt modelId="{C67A94A3-0DD3-487B-BB67-D8220F79DA57}" type="sibTrans" cxnId="{5DC47710-EF04-4A30-8A8F-1C08E3E7B4B2}">
      <dgm:prSet/>
      <dgm:spPr/>
      <dgm:t>
        <a:bodyPr/>
        <a:lstStyle/>
        <a:p>
          <a:endParaRPr lang="en-US"/>
        </a:p>
      </dgm:t>
    </dgm:pt>
    <dgm:pt modelId="{1DB83488-11B7-4CFA-8BF6-854AF4A3DF40}" type="pres">
      <dgm:prSet presAssocID="{167A4230-C9C6-45DC-A819-A628A708F3D5}" presName="linear" presStyleCnt="0">
        <dgm:presLayoutVars>
          <dgm:dir/>
          <dgm:resizeHandles val="exact"/>
        </dgm:presLayoutVars>
      </dgm:prSet>
      <dgm:spPr/>
    </dgm:pt>
    <dgm:pt modelId="{CDDEC2B9-8CA8-4AD6-B67F-AB55161512B9}" type="pres">
      <dgm:prSet presAssocID="{A7627BB2-D737-4851-AF3A-BFE4D98B7ED8}" presName="comp" presStyleCnt="0"/>
      <dgm:spPr/>
    </dgm:pt>
    <dgm:pt modelId="{054FEAE4-5F8B-43F5-B358-16765C7F7885}" type="pres">
      <dgm:prSet presAssocID="{A7627BB2-D737-4851-AF3A-BFE4D98B7ED8}" presName="box" presStyleLbl="node1" presStyleIdx="0" presStyleCnt="1" custScaleX="89699"/>
      <dgm:spPr/>
    </dgm:pt>
    <dgm:pt modelId="{B844383F-7F37-44FF-864D-A7CE6DEFB949}" type="pres">
      <dgm:prSet presAssocID="{A7627BB2-D737-4851-AF3A-BFE4D98B7ED8}" presName="img" presStyleLbl="fgImgPlace1" presStyleIdx="0" presStyleCnt="1" custScaleX="152999" custScaleY="125000"/>
      <dgm:spPr>
        <a:blipFill rotWithShape="0">
          <a:blip xmlns:r="http://schemas.openxmlformats.org/officeDocument/2006/relationships" r:embed="rId1"/>
          <a:stretch>
            <a:fillRect/>
          </a:stretch>
        </a:blipFill>
        <a:ln w="76200">
          <a:solidFill>
            <a:srgbClr val="FF0000"/>
          </a:solidFill>
        </a:ln>
      </dgm:spPr>
    </dgm:pt>
    <dgm:pt modelId="{02B94BC4-783E-48C3-AD1C-34EBB924618D}" type="pres">
      <dgm:prSet presAssocID="{A7627BB2-D737-4851-AF3A-BFE4D98B7ED8}" presName="text" presStyleLbl="node1" presStyleIdx="0" presStyleCnt="1">
        <dgm:presLayoutVars>
          <dgm:bulletEnabled val="1"/>
        </dgm:presLayoutVars>
      </dgm:prSet>
      <dgm:spPr/>
    </dgm:pt>
  </dgm:ptLst>
  <dgm:cxnLst>
    <dgm:cxn modelId="{5DC47710-EF04-4A30-8A8F-1C08E3E7B4B2}" srcId="{167A4230-C9C6-45DC-A819-A628A708F3D5}" destId="{A7627BB2-D737-4851-AF3A-BFE4D98B7ED8}" srcOrd="0" destOrd="0" parTransId="{716A296D-BDE9-4E13-8936-595045210422}" sibTransId="{C67A94A3-0DD3-487B-BB67-D8220F79DA57}"/>
    <dgm:cxn modelId="{8758945D-F63A-487C-B29D-05749401E809}" type="presOf" srcId="{A7627BB2-D737-4851-AF3A-BFE4D98B7ED8}" destId="{054FEAE4-5F8B-43F5-B358-16765C7F7885}" srcOrd="0" destOrd="0" presId="urn:microsoft.com/office/officeart/2005/8/layout/vList4"/>
    <dgm:cxn modelId="{59D29FBC-B068-42C5-83C2-91082E1A23EC}" type="presOf" srcId="{A7627BB2-D737-4851-AF3A-BFE4D98B7ED8}" destId="{02B94BC4-783E-48C3-AD1C-34EBB924618D}" srcOrd="1" destOrd="0" presId="urn:microsoft.com/office/officeart/2005/8/layout/vList4"/>
    <dgm:cxn modelId="{D024FAEA-E0B8-4119-A313-C44DC3EF250F}" type="presOf" srcId="{167A4230-C9C6-45DC-A819-A628A708F3D5}" destId="{1DB83488-11B7-4CFA-8BF6-854AF4A3DF40}" srcOrd="0" destOrd="0" presId="urn:microsoft.com/office/officeart/2005/8/layout/vList4"/>
    <dgm:cxn modelId="{3B2414EE-3616-4956-B41C-8B642E45B21C}" type="presParOf" srcId="{1DB83488-11B7-4CFA-8BF6-854AF4A3DF40}" destId="{CDDEC2B9-8CA8-4AD6-B67F-AB55161512B9}" srcOrd="0" destOrd="0" presId="urn:microsoft.com/office/officeart/2005/8/layout/vList4"/>
    <dgm:cxn modelId="{BDF5DE82-F249-4CAC-AAA2-0016B3F54F22}" type="presParOf" srcId="{CDDEC2B9-8CA8-4AD6-B67F-AB55161512B9}" destId="{054FEAE4-5F8B-43F5-B358-16765C7F7885}" srcOrd="0" destOrd="0" presId="urn:microsoft.com/office/officeart/2005/8/layout/vList4"/>
    <dgm:cxn modelId="{92953AC6-DC9C-494E-9E49-11462FB3F7DD}" type="presParOf" srcId="{CDDEC2B9-8CA8-4AD6-B67F-AB55161512B9}" destId="{B844383F-7F37-44FF-864D-A7CE6DEFB949}" srcOrd="1" destOrd="0" presId="urn:microsoft.com/office/officeart/2005/8/layout/vList4"/>
    <dgm:cxn modelId="{45B3EBE3-46E3-4BD4-860B-9548400716DF}" type="presParOf" srcId="{CDDEC2B9-8CA8-4AD6-B67F-AB55161512B9}" destId="{02B94BC4-783E-48C3-AD1C-34EBB924618D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7D0B8217-5482-4F26-963B-6CD6C9B18363}" type="doc">
      <dgm:prSet loTypeId="urn:microsoft.com/office/officeart/2005/8/layout/gear1" loCatId="cycle" qsTypeId="urn:microsoft.com/office/officeart/2005/8/quickstyle/simple1" qsCatId="simple" csTypeId="urn:microsoft.com/office/officeart/2005/8/colors/accent1_2" csCatId="accent1" phldr="1"/>
      <dgm:spPr/>
    </dgm:pt>
    <dgm:pt modelId="{10E5A6A8-969A-4CDD-AB08-F34CD66F0385}">
      <dgm:prSet phldrT="[Text]" custT="1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endParaRPr lang="en-US" sz="2100" dirty="0"/>
        </a:p>
      </dgm:t>
    </dgm:pt>
    <dgm:pt modelId="{8B57F1D6-2CEE-4503-AE3F-79E0C8A3BAF8}" type="parTrans" cxnId="{D109D7CB-AB3F-4DE8-8EE1-697D2915267B}">
      <dgm:prSet/>
      <dgm:spPr/>
      <dgm:t>
        <a:bodyPr/>
        <a:lstStyle/>
        <a:p>
          <a:endParaRPr lang="en-US"/>
        </a:p>
      </dgm:t>
    </dgm:pt>
    <dgm:pt modelId="{CEA2B1CB-37DD-410E-8BDD-CF581C5A85AE}" type="sibTrans" cxnId="{D109D7CB-AB3F-4DE8-8EE1-697D2915267B}">
      <dgm:prSet/>
      <dgm:spPr/>
      <dgm:t>
        <a:bodyPr/>
        <a:lstStyle/>
        <a:p>
          <a:endParaRPr lang="en-US"/>
        </a:p>
      </dgm:t>
    </dgm:pt>
    <dgm:pt modelId="{53707A0A-7163-457A-B37C-959F35D950A5}" type="pres">
      <dgm:prSet presAssocID="{7D0B8217-5482-4F26-963B-6CD6C9B18363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B5F4BE8B-D4C8-4E81-B39C-10C49C5EF797}" type="pres">
      <dgm:prSet presAssocID="{10E5A6A8-969A-4CDD-AB08-F34CD66F0385}" presName="gear1" presStyleLbl="node1" presStyleIdx="0" presStyleCnt="1" custScaleX="268886" custScaleY="176697">
        <dgm:presLayoutVars>
          <dgm:chMax val="1"/>
          <dgm:bulletEnabled val="1"/>
        </dgm:presLayoutVars>
      </dgm:prSet>
      <dgm:spPr/>
    </dgm:pt>
    <dgm:pt modelId="{E09E58E5-7865-47A0-9A18-5C273BA79D03}" type="pres">
      <dgm:prSet presAssocID="{10E5A6A8-969A-4CDD-AB08-F34CD66F0385}" presName="gear1srcNode" presStyleLbl="node1" presStyleIdx="0" presStyleCnt="1"/>
      <dgm:spPr/>
    </dgm:pt>
    <dgm:pt modelId="{E110213C-7CB6-4D03-B4B2-12FF54DC87A4}" type="pres">
      <dgm:prSet presAssocID="{10E5A6A8-969A-4CDD-AB08-F34CD66F0385}" presName="gear1dstNode" presStyleLbl="node1" presStyleIdx="0" presStyleCnt="1"/>
      <dgm:spPr/>
    </dgm:pt>
    <dgm:pt modelId="{1F978AC0-7E77-4A02-A61E-1FDBDE6B6289}" type="pres">
      <dgm:prSet presAssocID="{CEA2B1CB-37DD-410E-8BDD-CF581C5A85AE}" presName="connector1" presStyleLbl="sibTrans2D1" presStyleIdx="0" presStyleCnt="1"/>
      <dgm:spPr/>
    </dgm:pt>
  </dgm:ptLst>
  <dgm:cxnLst>
    <dgm:cxn modelId="{BBFCC266-F89B-449A-A2E4-292963C8EA45}" type="presOf" srcId="{10E5A6A8-969A-4CDD-AB08-F34CD66F0385}" destId="{B5F4BE8B-D4C8-4E81-B39C-10C49C5EF797}" srcOrd="0" destOrd="0" presId="urn:microsoft.com/office/officeart/2005/8/layout/gear1"/>
    <dgm:cxn modelId="{86A4574B-D0C3-451E-969A-2513BB00BE16}" type="presOf" srcId="{7D0B8217-5482-4F26-963B-6CD6C9B18363}" destId="{53707A0A-7163-457A-B37C-959F35D950A5}" srcOrd="0" destOrd="0" presId="urn:microsoft.com/office/officeart/2005/8/layout/gear1"/>
    <dgm:cxn modelId="{65F9338A-8905-46B5-B01F-FACE181894CE}" type="presOf" srcId="{10E5A6A8-969A-4CDD-AB08-F34CD66F0385}" destId="{E09E58E5-7865-47A0-9A18-5C273BA79D03}" srcOrd="1" destOrd="0" presId="urn:microsoft.com/office/officeart/2005/8/layout/gear1"/>
    <dgm:cxn modelId="{E01FDA8D-ACB0-4733-B8DA-ACA382A42496}" type="presOf" srcId="{CEA2B1CB-37DD-410E-8BDD-CF581C5A85AE}" destId="{1F978AC0-7E77-4A02-A61E-1FDBDE6B6289}" srcOrd="0" destOrd="0" presId="urn:microsoft.com/office/officeart/2005/8/layout/gear1"/>
    <dgm:cxn modelId="{D109D7CB-AB3F-4DE8-8EE1-697D2915267B}" srcId="{7D0B8217-5482-4F26-963B-6CD6C9B18363}" destId="{10E5A6A8-969A-4CDD-AB08-F34CD66F0385}" srcOrd="0" destOrd="0" parTransId="{8B57F1D6-2CEE-4503-AE3F-79E0C8A3BAF8}" sibTransId="{CEA2B1CB-37DD-410E-8BDD-CF581C5A85AE}"/>
    <dgm:cxn modelId="{0F95C8CC-BB26-4D6E-9E6A-3F6D2E3AE4E1}" type="presOf" srcId="{10E5A6A8-969A-4CDD-AB08-F34CD66F0385}" destId="{E110213C-7CB6-4D03-B4B2-12FF54DC87A4}" srcOrd="2" destOrd="0" presId="urn:microsoft.com/office/officeart/2005/8/layout/gear1"/>
    <dgm:cxn modelId="{D36909B3-F9E2-4BCA-A5AD-E8808C92BDDB}" type="presParOf" srcId="{53707A0A-7163-457A-B37C-959F35D950A5}" destId="{B5F4BE8B-D4C8-4E81-B39C-10C49C5EF797}" srcOrd="0" destOrd="0" presId="urn:microsoft.com/office/officeart/2005/8/layout/gear1"/>
    <dgm:cxn modelId="{7D49AF38-E1B0-46AC-9568-C3AF2DA4E0A4}" type="presParOf" srcId="{53707A0A-7163-457A-B37C-959F35D950A5}" destId="{E09E58E5-7865-47A0-9A18-5C273BA79D03}" srcOrd="1" destOrd="0" presId="urn:microsoft.com/office/officeart/2005/8/layout/gear1"/>
    <dgm:cxn modelId="{42B2AA7B-3BEF-4CFE-923B-38FEB22013C4}" type="presParOf" srcId="{53707A0A-7163-457A-B37C-959F35D950A5}" destId="{E110213C-7CB6-4D03-B4B2-12FF54DC87A4}" srcOrd="2" destOrd="0" presId="urn:microsoft.com/office/officeart/2005/8/layout/gear1"/>
    <dgm:cxn modelId="{7621B0CE-F5D3-43E8-9059-461071F4FD71}" type="presParOf" srcId="{53707A0A-7163-457A-B37C-959F35D950A5}" destId="{1F978AC0-7E77-4A02-A61E-1FDBDE6B6289}" srcOrd="3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44BE5AE3-A16D-4765-9CEA-3DA9A8E95E39}" type="doc">
      <dgm:prSet loTypeId="urn:microsoft.com/office/officeart/2005/8/layout/gear1" loCatId="cycle" qsTypeId="urn:microsoft.com/office/officeart/2005/8/quickstyle/simple1" qsCatId="simple" csTypeId="urn:microsoft.com/office/officeart/2005/8/colors/accent1_2" csCatId="accent1" phldr="1"/>
      <dgm:spPr/>
    </dgm:pt>
    <dgm:pt modelId="{4E5C52B0-167B-4897-8B4E-3E1227EB19D6}">
      <dgm:prSet phldrT="[Text]"/>
      <dgm:spPr>
        <a:solidFill>
          <a:schemeClr val="accent4">
            <a:lumMod val="75000"/>
          </a:schemeClr>
        </a:solidFill>
      </dgm:spPr>
      <dgm:t>
        <a:bodyPr/>
        <a:lstStyle/>
        <a:p>
          <a:r>
            <a:rPr lang="en-US" b="1" dirty="0">
              <a:solidFill>
                <a:srgbClr val="FFFF00"/>
              </a:solidFill>
            </a:rPr>
            <a:t>She  is in class three.</a:t>
          </a:r>
        </a:p>
      </dgm:t>
    </dgm:pt>
    <dgm:pt modelId="{5F19F5CC-5F00-462D-BBFB-E417925179FB}" type="parTrans" cxnId="{049EA922-112C-4DB7-BAA2-B08E5917B3EF}">
      <dgm:prSet/>
      <dgm:spPr/>
      <dgm:t>
        <a:bodyPr/>
        <a:lstStyle/>
        <a:p>
          <a:endParaRPr lang="en-US"/>
        </a:p>
      </dgm:t>
    </dgm:pt>
    <dgm:pt modelId="{F390C62E-FC6C-4F87-AE1F-AB3EC0E4B003}" type="sibTrans" cxnId="{049EA922-112C-4DB7-BAA2-B08E5917B3EF}">
      <dgm:prSet/>
      <dgm:spPr/>
      <dgm:t>
        <a:bodyPr/>
        <a:lstStyle/>
        <a:p>
          <a:endParaRPr lang="en-US"/>
        </a:p>
      </dgm:t>
    </dgm:pt>
    <dgm:pt modelId="{329B8DC8-BBC2-447B-8A7C-967FDFA6458C}" type="pres">
      <dgm:prSet presAssocID="{44BE5AE3-A16D-4765-9CEA-3DA9A8E95E39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72344A24-E66F-4649-83AC-01A98C83F8CA}" type="pres">
      <dgm:prSet presAssocID="{4E5C52B0-167B-4897-8B4E-3E1227EB19D6}" presName="gear1" presStyleLbl="node1" presStyleIdx="0" presStyleCnt="1" custScaleX="264242" custScaleY="90909" custLinFactNeighborX="-14546" custLinFactNeighborY="25303">
        <dgm:presLayoutVars>
          <dgm:chMax val="1"/>
          <dgm:bulletEnabled val="1"/>
        </dgm:presLayoutVars>
      </dgm:prSet>
      <dgm:spPr/>
    </dgm:pt>
    <dgm:pt modelId="{6A0DA7B7-B4BE-46E3-A5A2-A1B231EC8BF1}" type="pres">
      <dgm:prSet presAssocID="{4E5C52B0-167B-4897-8B4E-3E1227EB19D6}" presName="gear1srcNode" presStyleLbl="node1" presStyleIdx="0" presStyleCnt="1"/>
      <dgm:spPr/>
    </dgm:pt>
    <dgm:pt modelId="{3ABE1283-602B-4F41-9D73-EB5A19F7274D}" type="pres">
      <dgm:prSet presAssocID="{4E5C52B0-167B-4897-8B4E-3E1227EB19D6}" presName="gear1dstNode" presStyleLbl="node1" presStyleIdx="0" presStyleCnt="1"/>
      <dgm:spPr/>
    </dgm:pt>
    <dgm:pt modelId="{C93B2FEF-0CF4-457C-8B3B-A5E0151FC1DB}" type="pres">
      <dgm:prSet presAssocID="{F390C62E-FC6C-4F87-AE1F-AB3EC0E4B003}" presName="connector1" presStyleLbl="sibTrans2D1" presStyleIdx="0" presStyleCnt="1"/>
      <dgm:spPr/>
    </dgm:pt>
  </dgm:ptLst>
  <dgm:cxnLst>
    <dgm:cxn modelId="{11B7090F-0490-4553-962C-1A8FA3C52BA1}" type="presOf" srcId="{4E5C52B0-167B-4897-8B4E-3E1227EB19D6}" destId="{6A0DA7B7-B4BE-46E3-A5A2-A1B231EC8BF1}" srcOrd="1" destOrd="0" presId="urn:microsoft.com/office/officeart/2005/8/layout/gear1"/>
    <dgm:cxn modelId="{049EA922-112C-4DB7-BAA2-B08E5917B3EF}" srcId="{44BE5AE3-A16D-4765-9CEA-3DA9A8E95E39}" destId="{4E5C52B0-167B-4897-8B4E-3E1227EB19D6}" srcOrd="0" destOrd="0" parTransId="{5F19F5CC-5F00-462D-BBFB-E417925179FB}" sibTransId="{F390C62E-FC6C-4F87-AE1F-AB3EC0E4B003}"/>
    <dgm:cxn modelId="{EF261E76-8BB1-468A-913F-5C3FB9397213}" type="presOf" srcId="{4E5C52B0-167B-4897-8B4E-3E1227EB19D6}" destId="{72344A24-E66F-4649-83AC-01A98C83F8CA}" srcOrd="0" destOrd="0" presId="urn:microsoft.com/office/officeart/2005/8/layout/gear1"/>
    <dgm:cxn modelId="{8CA69EDE-BF06-4778-B7A8-E6820F56D46B}" type="presOf" srcId="{4E5C52B0-167B-4897-8B4E-3E1227EB19D6}" destId="{3ABE1283-602B-4F41-9D73-EB5A19F7274D}" srcOrd="2" destOrd="0" presId="urn:microsoft.com/office/officeart/2005/8/layout/gear1"/>
    <dgm:cxn modelId="{546D62FB-C0C9-4156-8B1C-CE92D5A50375}" type="presOf" srcId="{F390C62E-FC6C-4F87-AE1F-AB3EC0E4B003}" destId="{C93B2FEF-0CF4-457C-8B3B-A5E0151FC1DB}" srcOrd="0" destOrd="0" presId="urn:microsoft.com/office/officeart/2005/8/layout/gear1"/>
    <dgm:cxn modelId="{B4219CFC-B560-4738-B7A8-C3471BAC7614}" type="presOf" srcId="{44BE5AE3-A16D-4765-9CEA-3DA9A8E95E39}" destId="{329B8DC8-BBC2-447B-8A7C-967FDFA6458C}" srcOrd="0" destOrd="0" presId="urn:microsoft.com/office/officeart/2005/8/layout/gear1"/>
    <dgm:cxn modelId="{92197B28-64A2-499E-B91F-28A9EE761ACB}" type="presParOf" srcId="{329B8DC8-BBC2-447B-8A7C-967FDFA6458C}" destId="{72344A24-E66F-4649-83AC-01A98C83F8CA}" srcOrd="0" destOrd="0" presId="urn:microsoft.com/office/officeart/2005/8/layout/gear1"/>
    <dgm:cxn modelId="{C866E820-6492-4BE9-97C5-FE9F71840737}" type="presParOf" srcId="{329B8DC8-BBC2-447B-8A7C-967FDFA6458C}" destId="{6A0DA7B7-B4BE-46E3-A5A2-A1B231EC8BF1}" srcOrd="1" destOrd="0" presId="urn:microsoft.com/office/officeart/2005/8/layout/gear1"/>
    <dgm:cxn modelId="{531CD698-FEAF-4BC6-914B-F58661D837D0}" type="presParOf" srcId="{329B8DC8-BBC2-447B-8A7C-967FDFA6458C}" destId="{3ABE1283-602B-4F41-9D73-EB5A19F7274D}" srcOrd="2" destOrd="0" presId="urn:microsoft.com/office/officeart/2005/8/layout/gear1"/>
    <dgm:cxn modelId="{0AC2D19A-E735-4E03-B613-5652F0AF98DD}" type="presParOf" srcId="{329B8DC8-BBC2-447B-8A7C-967FDFA6458C}" destId="{C93B2FEF-0CF4-457C-8B3B-A5E0151FC1DB}" srcOrd="3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147B67-64C6-457F-AF65-73C0CCE17835}">
      <dsp:nvSpPr>
        <dsp:cNvPr id="0" name=""/>
        <dsp:cNvSpPr/>
      </dsp:nvSpPr>
      <dsp:spPr>
        <a:xfrm>
          <a:off x="889001" y="0"/>
          <a:ext cx="6603996" cy="1981201"/>
        </a:xfrm>
        <a:prstGeom prst="ellipse">
          <a:avLst/>
        </a:prstGeom>
        <a:solidFill>
          <a:schemeClr val="accent3">
            <a:lumMod val="20000"/>
            <a:lumOff val="80000"/>
          </a:schemeClr>
        </a:solidFill>
        <a:ln w="76200" cap="rnd" cmpd="sng" algn="ctr">
          <a:solidFill>
            <a:schemeClr val="accent5">
              <a:lumMod val="75000"/>
            </a:schemeClr>
          </a:solidFill>
          <a:prstDash val="solid"/>
        </a:ln>
        <a:effectLst/>
      </dsp:spPr>
      <dsp:style>
        <a:lnRef idx="2">
          <a:schemeClr val="accent5"/>
        </a:lnRef>
        <a:fillRef idx="1">
          <a:schemeClr val="lt1"/>
        </a:fillRef>
        <a:effectRef idx="0">
          <a:schemeClr val="accent5"/>
        </a:effectRef>
        <a:fontRef idx="minor">
          <a:schemeClr val="dk1"/>
        </a:fontRef>
      </dsp:style>
      <dsp:txBody>
        <a:bodyPr spcFirstLastPara="0" vert="horz" wrap="square" lIns="341376" tIns="341376" rIns="341376" bIns="341376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b="1" kern="1200" dirty="0">
              <a:solidFill>
                <a:srgbClr val="FF0000"/>
              </a:solidFill>
              <a:latin typeface="Algerian" pitchFamily="82" charset="0"/>
            </a:rPr>
            <a:t>LEARNING OUTCOMES</a:t>
          </a:r>
        </a:p>
      </dsp:txBody>
      <dsp:txXfrm>
        <a:off x="1856134" y="495300"/>
        <a:ext cx="4669730" cy="990600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00D76AB-DDFB-4FAA-B0A6-0DB6082B0506}">
      <dsp:nvSpPr>
        <dsp:cNvPr id="0" name=""/>
        <dsp:cNvSpPr/>
      </dsp:nvSpPr>
      <dsp:spPr>
        <a:xfrm>
          <a:off x="-79059" y="0"/>
          <a:ext cx="5410200" cy="5410200"/>
        </a:xfrm>
        <a:prstGeom prst="triangle">
          <a:avLst/>
        </a:prstGeom>
        <a:solidFill>
          <a:schemeClr val="accent6">
            <a:shade val="5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0C4BB35-9B7C-4C47-8E5A-AC96E60D009F}">
      <dsp:nvSpPr>
        <dsp:cNvPr id="0" name=""/>
        <dsp:cNvSpPr/>
      </dsp:nvSpPr>
      <dsp:spPr>
        <a:xfrm>
          <a:off x="79050" y="2430603"/>
          <a:ext cx="8610609" cy="2364825"/>
        </a:xfrm>
        <a:prstGeom prst="roundRect">
          <a:avLst/>
        </a:prstGeom>
        <a:solidFill>
          <a:schemeClr val="bg2">
            <a:lumMod val="90000"/>
            <a:alpha val="90000"/>
          </a:schemeClr>
        </a:solidFill>
        <a:ln w="76200" cap="rnd" cmpd="thickThin" algn="ctr">
          <a:solidFill>
            <a:srgbClr val="00206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5740" tIns="205740" rIns="205740" bIns="205740" numCol="1" spcCol="1270" anchor="ctr" anchorCtr="0">
          <a:noAutofit/>
        </a:bodyPr>
        <a:lstStyle/>
        <a:p>
          <a:pPr marL="0" lvl="0" indent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400" kern="1200" dirty="0">
              <a:solidFill>
                <a:srgbClr val="19550B"/>
              </a:solidFill>
            </a:rPr>
            <a:t>She study at </a:t>
          </a:r>
          <a:r>
            <a:rPr lang="en-US" sz="5400" kern="1200" dirty="0" err="1">
              <a:solidFill>
                <a:srgbClr val="19550B"/>
              </a:solidFill>
            </a:rPr>
            <a:t>Mojilispur</a:t>
          </a:r>
          <a:r>
            <a:rPr lang="en-US" sz="5400" kern="1200" dirty="0">
              <a:solidFill>
                <a:srgbClr val="19550B"/>
              </a:solidFill>
            </a:rPr>
            <a:t> government primary school.</a:t>
          </a:r>
        </a:p>
      </dsp:txBody>
      <dsp:txXfrm>
        <a:off x="194491" y="2546044"/>
        <a:ext cx="8379727" cy="2133943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E504017-B71E-4202-8AB8-5B10D2373CE9}">
      <dsp:nvSpPr>
        <dsp:cNvPr id="0" name=""/>
        <dsp:cNvSpPr/>
      </dsp:nvSpPr>
      <dsp:spPr>
        <a:xfrm>
          <a:off x="-511504" y="0"/>
          <a:ext cx="7041239" cy="6019800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C3C1341-608E-497F-8088-F10321DE8726}">
      <dsp:nvSpPr>
        <dsp:cNvPr id="0" name=""/>
        <dsp:cNvSpPr/>
      </dsp:nvSpPr>
      <dsp:spPr>
        <a:xfrm>
          <a:off x="61159" y="3197669"/>
          <a:ext cx="8770306" cy="2593522"/>
        </a:xfrm>
        <a:prstGeom prst="roundRect">
          <a:avLst/>
        </a:prstGeom>
        <a:solidFill>
          <a:schemeClr val="accent4">
            <a:lumMod val="60000"/>
            <a:lumOff val="40000"/>
            <a:alpha val="9000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4320" tIns="274320" rIns="274320" bIns="274320" numCol="1" spcCol="1270" anchor="ctr" anchorCtr="0">
          <a:noAutofit/>
        </a:bodyPr>
        <a:lstStyle/>
        <a:p>
          <a:pPr marL="0" lvl="0" indent="0" algn="ctr" defTabSz="3200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7200" b="1" kern="1200" dirty="0">
              <a:solidFill>
                <a:srgbClr val="C00000"/>
              </a:solidFill>
            </a:rPr>
            <a:t>Write  5 sentences </a:t>
          </a:r>
          <a:r>
            <a:rPr lang="en-US" sz="7200" b="1" kern="1200">
              <a:solidFill>
                <a:srgbClr val="C00000"/>
              </a:solidFill>
            </a:rPr>
            <a:t>about your self</a:t>
          </a:r>
          <a:r>
            <a:rPr lang="en-US" sz="7200" b="1" kern="1200" dirty="0">
              <a:solidFill>
                <a:srgbClr val="C00000"/>
              </a:solidFill>
            </a:rPr>
            <a:t>.</a:t>
          </a:r>
        </a:p>
      </dsp:txBody>
      <dsp:txXfrm>
        <a:off x="187764" y="3324274"/>
        <a:ext cx="8517096" cy="234031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07EE16C-38EC-4337-800E-CF43A40FA4B1}">
      <dsp:nvSpPr>
        <dsp:cNvPr id="0" name=""/>
        <dsp:cNvSpPr/>
      </dsp:nvSpPr>
      <dsp:spPr>
        <a:xfrm rot="5400000">
          <a:off x="-1061144" y="944875"/>
          <a:ext cx="5779894" cy="3901449"/>
        </a:xfrm>
        <a:prstGeom prst="chevron">
          <a:avLst/>
        </a:prstGeom>
        <a:solidFill>
          <a:schemeClr val="accent1">
            <a:lumMod val="75000"/>
          </a:schemeClr>
        </a:solidFill>
        <a:ln w="19050" cap="rnd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000" b="1" kern="1200" dirty="0">
            <a:solidFill>
              <a:srgbClr val="FF0000"/>
            </a:solidFill>
            <a:latin typeface="Arial Black" pitchFamily="34" charset="0"/>
          </a:endParaRPr>
        </a:p>
        <a:p>
          <a:pPr marL="0" lvl="0" indent="0" algn="ctr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0" b="1" kern="1200" dirty="0">
              <a:solidFill>
                <a:srgbClr val="FF0000"/>
              </a:solidFill>
              <a:latin typeface="Arial Black" pitchFamily="34" charset="0"/>
            </a:rPr>
            <a:t>LESSON HEAD LINE</a:t>
          </a:r>
        </a:p>
      </dsp:txBody>
      <dsp:txXfrm rot="-5400000">
        <a:off x="-121921" y="1956378"/>
        <a:ext cx="3901449" cy="1878445"/>
      </dsp:txXfrm>
    </dsp:sp>
    <dsp:sp modelId="{0C200395-C583-4869-883F-CA79C369EDBA}">
      <dsp:nvSpPr>
        <dsp:cNvPr id="0" name=""/>
        <dsp:cNvSpPr/>
      </dsp:nvSpPr>
      <dsp:spPr>
        <a:xfrm rot="5400000">
          <a:off x="4058661" y="-517326"/>
          <a:ext cx="4074681" cy="5120640"/>
        </a:xfrm>
        <a:prstGeom prst="round2SameRect">
          <a:avLst/>
        </a:prstGeom>
        <a:solidFill>
          <a:srgbClr val="FFFF00">
            <a:alpha val="90000"/>
          </a:srgbClr>
        </a:solidFill>
        <a:ln w="19050" cap="rnd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12064" tIns="45720" rIns="45720" bIns="45720" numCol="1" spcCol="1270" anchor="ctr" anchorCtr="0">
          <a:noAutofit/>
        </a:bodyPr>
        <a:lstStyle/>
        <a:p>
          <a:pPr marL="285750" lvl="1" indent="-285750" algn="ctr" defTabSz="3200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7200" b="0" kern="1200" dirty="0">
              <a:solidFill>
                <a:srgbClr val="002060"/>
              </a:solidFill>
              <a:latin typeface="Arial Black" pitchFamily="34" charset="0"/>
            </a:rPr>
            <a:t>A Student</a:t>
          </a:r>
          <a:endParaRPr lang="en-US" sz="6000" b="0" kern="1200" dirty="0">
            <a:solidFill>
              <a:srgbClr val="002060"/>
            </a:solidFill>
            <a:latin typeface="Arial Black" pitchFamily="34" charset="0"/>
          </a:endParaRPr>
        </a:p>
      </dsp:txBody>
      <dsp:txXfrm rot="-5400000">
        <a:off x="3535682" y="204563"/>
        <a:ext cx="4921730" cy="367686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54FEAE4-5F8B-43F5-B358-16765C7F7885}">
      <dsp:nvSpPr>
        <dsp:cNvPr id="0" name=""/>
        <dsp:cNvSpPr/>
      </dsp:nvSpPr>
      <dsp:spPr>
        <a:xfrm>
          <a:off x="1066787" y="0"/>
          <a:ext cx="7590699" cy="5029199"/>
        </a:xfrm>
        <a:prstGeom prst="roundRect">
          <a:avLst>
            <a:gd name="adj" fmla="val 10000"/>
          </a:avLst>
        </a:prstGeom>
        <a:solidFill>
          <a:schemeClr val="accent6">
            <a:lumMod val="60000"/>
            <a:lumOff val="40000"/>
          </a:schemeClr>
        </a:solidFill>
        <a:ln w="76200" cap="rnd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0" tIns="304800" rIns="304800" bIns="304800" numCol="1" spcCol="1270" anchor="ctr" anchorCtr="0">
          <a:noAutofit/>
        </a:bodyPr>
        <a:lstStyle/>
        <a:p>
          <a:pPr marL="0" lvl="0" indent="0" algn="r" defTabSz="3556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0" b="1" kern="1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I`m </a:t>
          </a:r>
          <a:r>
            <a:rPr lang="en-US" sz="8000" b="1" kern="1200" dirty="0" err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Riya</a:t>
          </a:r>
          <a:r>
            <a:rPr lang="en-US" sz="8000" b="1" kern="1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.</a:t>
          </a:r>
        </a:p>
      </dsp:txBody>
      <dsp:txXfrm>
        <a:off x="3024389" y="0"/>
        <a:ext cx="5633098" cy="5029199"/>
      </dsp:txXfrm>
    </dsp:sp>
    <dsp:sp modelId="{B844383F-7F37-44FF-864D-A7CE6DEFB949}">
      <dsp:nvSpPr>
        <dsp:cNvPr id="0" name=""/>
        <dsp:cNvSpPr/>
      </dsp:nvSpPr>
      <dsp:spPr>
        <a:xfrm>
          <a:off x="43298" y="0"/>
          <a:ext cx="3666107" cy="5029199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76200" cap="rnd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54FEAE4-5F8B-43F5-B358-16765C7F7885}">
      <dsp:nvSpPr>
        <dsp:cNvPr id="0" name=""/>
        <dsp:cNvSpPr/>
      </dsp:nvSpPr>
      <dsp:spPr>
        <a:xfrm>
          <a:off x="1427203" y="0"/>
          <a:ext cx="6848065" cy="5029199"/>
        </a:xfrm>
        <a:prstGeom prst="roundRect">
          <a:avLst>
            <a:gd name="adj" fmla="val 10000"/>
          </a:avLst>
        </a:prstGeom>
        <a:solidFill>
          <a:schemeClr val="accent4">
            <a:lumMod val="40000"/>
            <a:lumOff val="60000"/>
          </a:schemeClr>
        </a:solidFill>
        <a:ln w="76200" cap="rnd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0" tIns="304800" rIns="304800" bIns="304800" numCol="1" spcCol="1270" anchor="ctr" anchorCtr="0">
          <a:noAutofit/>
        </a:bodyPr>
        <a:lstStyle/>
        <a:p>
          <a:pPr marL="0" lvl="0" indent="0" algn="l" defTabSz="3556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0" b="1" kern="1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I`m 8 years old.</a:t>
          </a:r>
        </a:p>
      </dsp:txBody>
      <dsp:txXfrm>
        <a:off x="3193283" y="0"/>
        <a:ext cx="5081985" cy="5029199"/>
      </dsp:txXfrm>
    </dsp:sp>
    <dsp:sp modelId="{B844383F-7F37-44FF-864D-A7CE6DEFB949}">
      <dsp:nvSpPr>
        <dsp:cNvPr id="0" name=""/>
        <dsp:cNvSpPr/>
      </dsp:nvSpPr>
      <dsp:spPr>
        <a:xfrm>
          <a:off x="0" y="0"/>
          <a:ext cx="3078966" cy="5029199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76200" cap="rnd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54FEAE4-5F8B-43F5-B358-16765C7F7885}">
      <dsp:nvSpPr>
        <dsp:cNvPr id="0" name=""/>
        <dsp:cNvSpPr/>
      </dsp:nvSpPr>
      <dsp:spPr>
        <a:xfrm>
          <a:off x="1178804" y="0"/>
          <a:ext cx="7422696" cy="5029199"/>
        </a:xfrm>
        <a:prstGeom prst="roundRect">
          <a:avLst>
            <a:gd name="adj" fmla="val 10000"/>
          </a:avLst>
        </a:prstGeom>
        <a:solidFill>
          <a:schemeClr val="tx2">
            <a:lumMod val="60000"/>
            <a:lumOff val="40000"/>
          </a:schemeClr>
        </a:solidFill>
        <a:ln w="76200" cap="rnd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0" tIns="304800" rIns="304800" bIns="304800" numCol="1" spcCol="1270" anchor="ctr" anchorCtr="0">
          <a:noAutofit/>
        </a:bodyPr>
        <a:lstStyle/>
        <a:p>
          <a:pPr marL="0" lvl="0" indent="0" algn="ctr" defTabSz="3556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0" b="1" kern="1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I`m a student.</a:t>
          </a:r>
        </a:p>
      </dsp:txBody>
      <dsp:txXfrm>
        <a:off x="3093078" y="0"/>
        <a:ext cx="5508422" cy="5029199"/>
      </dsp:txXfrm>
    </dsp:sp>
    <dsp:sp modelId="{B844383F-7F37-44FF-864D-A7CE6DEFB949}">
      <dsp:nvSpPr>
        <dsp:cNvPr id="0" name=""/>
        <dsp:cNvSpPr/>
      </dsp:nvSpPr>
      <dsp:spPr>
        <a:xfrm>
          <a:off x="85298" y="0"/>
          <a:ext cx="3666107" cy="5029199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76200" cap="rnd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54FEAE4-5F8B-43F5-B358-16765C7F7885}">
      <dsp:nvSpPr>
        <dsp:cNvPr id="0" name=""/>
        <dsp:cNvSpPr/>
      </dsp:nvSpPr>
      <dsp:spPr>
        <a:xfrm>
          <a:off x="1055703" y="0"/>
          <a:ext cx="7422696" cy="5029199"/>
        </a:xfrm>
        <a:prstGeom prst="roundRect">
          <a:avLst>
            <a:gd name="adj" fmla="val 10000"/>
          </a:avLst>
        </a:prstGeom>
        <a:solidFill>
          <a:schemeClr val="accent6">
            <a:lumMod val="60000"/>
            <a:lumOff val="40000"/>
          </a:schemeClr>
        </a:solidFill>
        <a:ln w="76200" cap="rnd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0" tIns="304800" rIns="304800" bIns="304800" numCol="1" spcCol="1270" anchor="ctr" anchorCtr="0">
          <a:noAutofit/>
        </a:bodyPr>
        <a:lstStyle/>
        <a:p>
          <a:pPr marL="0" lvl="0" indent="0" algn="ctr" defTabSz="3556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0" b="1" kern="1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I`m in class three.</a:t>
          </a:r>
        </a:p>
      </dsp:txBody>
      <dsp:txXfrm>
        <a:off x="2969978" y="0"/>
        <a:ext cx="5508422" cy="5029199"/>
      </dsp:txXfrm>
    </dsp:sp>
    <dsp:sp modelId="{B844383F-7F37-44FF-864D-A7CE6DEFB949}">
      <dsp:nvSpPr>
        <dsp:cNvPr id="0" name=""/>
        <dsp:cNvSpPr/>
      </dsp:nvSpPr>
      <dsp:spPr>
        <a:xfrm>
          <a:off x="208399" y="0"/>
          <a:ext cx="3173705" cy="5029199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76200" cap="rnd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54FEAE4-5F8B-43F5-B358-16765C7F7885}">
      <dsp:nvSpPr>
        <dsp:cNvPr id="0" name=""/>
        <dsp:cNvSpPr/>
      </dsp:nvSpPr>
      <dsp:spPr>
        <a:xfrm>
          <a:off x="650101" y="0"/>
          <a:ext cx="7791972" cy="5024288"/>
        </a:xfrm>
        <a:prstGeom prst="roundRect">
          <a:avLst>
            <a:gd name="adj" fmla="val 10000"/>
          </a:avLst>
        </a:prstGeom>
        <a:solidFill>
          <a:schemeClr val="accent1">
            <a:lumMod val="20000"/>
            <a:lumOff val="80000"/>
          </a:schemeClr>
        </a:solidFill>
        <a:ln w="76200" cap="rnd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4320" tIns="274320" rIns="274320" bIns="274320" numCol="1" spcCol="1270" anchor="ctr" anchorCtr="0">
          <a:noAutofit/>
        </a:bodyPr>
        <a:lstStyle/>
        <a:p>
          <a:pPr marL="0" lvl="0" indent="0" algn="l" defTabSz="3200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7200" b="1" kern="1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I study at </a:t>
          </a:r>
          <a:r>
            <a:rPr lang="en-US" sz="7200" b="1" kern="1200" dirty="0" err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Mojilispur</a:t>
          </a:r>
          <a:r>
            <a:rPr lang="en-US" sz="7200" b="1" kern="1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 government. primary school.</a:t>
          </a:r>
        </a:p>
      </dsp:txBody>
      <dsp:txXfrm>
        <a:off x="2659170" y="0"/>
        <a:ext cx="5782904" cy="5024288"/>
      </dsp:txXfrm>
    </dsp:sp>
    <dsp:sp modelId="{B844383F-7F37-44FF-864D-A7CE6DEFB949}">
      <dsp:nvSpPr>
        <dsp:cNvPr id="0" name=""/>
        <dsp:cNvSpPr/>
      </dsp:nvSpPr>
      <dsp:spPr>
        <a:xfrm>
          <a:off x="244725" y="0"/>
          <a:ext cx="2658143" cy="5024288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76200" cap="rnd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5F4BE8B-D4C8-4E81-B39C-10C49C5EF797}">
      <dsp:nvSpPr>
        <dsp:cNvPr id="0" name=""/>
        <dsp:cNvSpPr/>
      </dsp:nvSpPr>
      <dsp:spPr>
        <a:xfrm>
          <a:off x="41320" y="80485"/>
          <a:ext cx="8451759" cy="5554028"/>
        </a:xfrm>
        <a:prstGeom prst="gear9">
          <a:avLst/>
        </a:prstGeom>
        <a:solidFill>
          <a:schemeClr val="accent4">
            <a:lumMod val="60000"/>
            <a:lumOff val="40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100" kern="1200" dirty="0"/>
        </a:p>
      </dsp:txBody>
      <dsp:txXfrm>
        <a:off x="1523926" y="1381490"/>
        <a:ext cx="5486547" cy="2854885"/>
      </dsp:txXfrm>
    </dsp:sp>
    <dsp:sp modelId="{1F978AC0-7E77-4A02-A61E-1FDBDE6B6289}">
      <dsp:nvSpPr>
        <dsp:cNvPr id="0" name=""/>
        <dsp:cNvSpPr/>
      </dsp:nvSpPr>
      <dsp:spPr>
        <a:xfrm>
          <a:off x="2889043" y="724822"/>
          <a:ext cx="3866197" cy="3866197"/>
        </a:xfrm>
        <a:prstGeom prst="circularArrow">
          <a:avLst>
            <a:gd name="adj1" fmla="val 4878"/>
            <a:gd name="adj2" fmla="val 312630"/>
            <a:gd name="adj3" fmla="val 3241293"/>
            <a:gd name="adj4" fmla="val 15092170"/>
            <a:gd name="adj5" fmla="val 569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2344A24-E66F-4649-83AC-01A98C83F8CA}">
      <dsp:nvSpPr>
        <dsp:cNvPr id="0" name=""/>
        <dsp:cNvSpPr/>
      </dsp:nvSpPr>
      <dsp:spPr>
        <a:xfrm>
          <a:off x="-737100" y="2893569"/>
          <a:ext cx="9856200" cy="3390896"/>
        </a:xfrm>
        <a:prstGeom prst="gear9">
          <a:avLst/>
        </a:prstGeom>
        <a:solidFill>
          <a:schemeClr val="accent4">
            <a:lumMod val="75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4930" tIns="74930" rIns="74930" bIns="74930" numCol="1" spcCol="1270" anchor="ctr" anchorCtr="0">
          <a:noAutofit/>
        </a:bodyPr>
        <a:lstStyle/>
        <a:p>
          <a:pPr marL="0" lvl="0" indent="0" algn="ctr" defTabSz="2622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900" b="1" kern="1200" dirty="0">
              <a:solidFill>
                <a:srgbClr val="FFFF00"/>
              </a:solidFill>
            </a:rPr>
            <a:t>She  is in class three.</a:t>
          </a:r>
        </a:p>
      </dsp:txBody>
      <dsp:txXfrm>
        <a:off x="761225" y="3687870"/>
        <a:ext cx="6859550" cy="1742991"/>
      </dsp:txXfrm>
    </dsp:sp>
    <dsp:sp modelId="{C93B2FEF-0CF4-457C-8B3B-A5E0151FC1DB}">
      <dsp:nvSpPr>
        <dsp:cNvPr id="0" name=""/>
        <dsp:cNvSpPr/>
      </dsp:nvSpPr>
      <dsp:spPr>
        <a:xfrm>
          <a:off x="2587497" y="1097753"/>
          <a:ext cx="4587887" cy="4587887"/>
        </a:xfrm>
        <a:prstGeom prst="circularArrow">
          <a:avLst>
            <a:gd name="adj1" fmla="val 4878"/>
            <a:gd name="adj2" fmla="val 312630"/>
            <a:gd name="adj3" fmla="val 3296708"/>
            <a:gd name="adj4" fmla="val 15023691"/>
            <a:gd name="adj5" fmla="val 569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9BEA8E-D356-4C68-A650-1CB8A83F3A58}" type="datetimeFigureOut">
              <a:rPr lang="en-US" smtClean="0"/>
              <a:pPr/>
              <a:t>12/15/2019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769F3F-8622-4FAF-858F-1C4D7EA2152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769F3F-8622-4FAF-858F-1C4D7EA2152E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8899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072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065414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6964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449769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8058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2825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382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7265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77301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527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2723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1980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6679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170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9215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9050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2" r:id="rId1"/>
    <p:sldLayoutId id="2147483763" r:id="rId2"/>
    <p:sldLayoutId id="2147483764" r:id="rId3"/>
    <p:sldLayoutId id="2147483765" r:id="rId4"/>
    <p:sldLayoutId id="2147483766" r:id="rId5"/>
    <p:sldLayoutId id="2147483767" r:id="rId6"/>
    <p:sldLayoutId id="2147483768" r:id="rId7"/>
    <p:sldLayoutId id="2147483769" r:id="rId8"/>
    <p:sldLayoutId id="2147483770" r:id="rId9"/>
    <p:sldLayoutId id="2147483771" r:id="rId10"/>
    <p:sldLayoutId id="2147483772" r:id="rId11"/>
    <p:sldLayoutId id="2147483773" r:id="rId12"/>
    <p:sldLayoutId id="2147483774" r:id="rId13"/>
    <p:sldLayoutId id="2147483775" r:id="rId14"/>
    <p:sldLayoutId id="2147483776" r:id="rId15"/>
    <p:sldLayoutId id="214748377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jpeg"/><Relationship Id="rId5" Type="http://schemas.openxmlformats.org/officeDocument/2006/relationships/image" Target="../media/image11.jpg"/><Relationship Id="rId4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g"/><Relationship Id="rId5" Type="http://schemas.openxmlformats.org/officeDocument/2006/relationships/image" Target="../media/image7.jpe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0000"/>
            </a:gs>
            <a:gs pos="50000">
              <a:srgbClr val="9CB86E"/>
            </a:gs>
            <a:gs pos="100000">
              <a:srgbClr val="156B13"/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cc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399" y="1295400"/>
            <a:ext cx="8077201" cy="5867400"/>
          </a:xfrm>
          <a:prstGeom prst="ellipse">
            <a:avLst/>
          </a:prstGeom>
          <a:solidFill>
            <a:srgbClr val="7030A0"/>
          </a:solidFill>
          <a:ln w="190500" cap="rnd">
            <a:solidFill>
              <a:schemeClr val="accent1">
                <a:lumMod val="50000"/>
              </a:schemeClr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5" name="Cloud 4"/>
          <p:cNvSpPr/>
          <p:nvPr/>
        </p:nvSpPr>
        <p:spPr>
          <a:xfrm>
            <a:off x="1371600" y="-381000"/>
            <a:ext cx="5410200" cy="2514600"/>
          </a:xfrm>
          <a:prstGeom prst="cloud">
            <a:avLst/>
          </a:prstGeom>
          <a:solidFill>
            <a:schemeClr val="accent6">
              <a:lumMod val="60000"/>
              <a:lumOff val="40000"/>
            </a:schemeClr>
          </a:solidFill>
          <a:ln w="76200" cmpd="thinThick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Welcome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75000"/>
              </a:schemeClr>
            </a:gs>
            <a:gs pos="13000">
              <a:srgbClr val="F8B049"/>
            </a:gs>
            <a:gs pos="21001">
              <a:srgbClr val="F8B049"/>
            </a:gs>
            <a:gs pos="63000">
              <a:srgbClr val="FEE7F2"/>
            </a:gs>
            <a:gs pos="67000">
              <a:srgbClr val="F952A0"/>
            </a:gs>
            <a:gs pos="69000">
              <a:srgbClr val="C50849"/>
            </a:gs>
            <a:gs pos="82001">
              <a:srgbClr val="B43E85"/>
            </a:gs>
            <a:gs pos="100000">
              <a:srgbClr val="F8B049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/>
        </p:nvGraphicFramePr>
        <p:xfrm>
          <a:off x="228600" y="1143000"/>
          <a:ext cx="8686800" cy="5029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60000"/>
                <a:lumOff val="40000"/>
              </a:schemeClr>
            </a:gs>
            <a:gs pos="13000">
              <a:srgbClr val="F8B049"/>
            </a:gs>
            <a:gs pos="21001">
              <a:srgbClr val="F8B049"/>
            </a:gs>
            <a:gs pos="63000">
              <a:srgbClr val="FEE7F2"/>
            </a:gs>
            <a:gs pos="67000">
              <a:srgbClr val="F952A0"/>
            </a:gs>
            <a:gs pos="69000">
              <a:srgbClr val="C50849"/>
            </a:gs>
            <a:gs pos="82001">
              <a:srgbClr val="B43E85"/>
            </a:gs>
            <a:gs pos="100000">
              <a:srgbClr val="F8B049"/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/>
        </p:nvGraphicFramePr>
        <p:xfrm>
          <a:off x="228600" y="1143000"/>
          <a:ext cx="8686800" cy="5029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7030A0"/>
            </a:gs>
            <a:gs pos="50000">
              <a:srgbClr val="9CB86E"/>
            </a:gs>
            <a:gs pos="100000">
              <a:srgbClr val="156B13"/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857995053"/>
              </p:ext>
            </p:extLst>
          </p:nvPr>
        </p:nvGraphicFramePr>
        <p:xfrm>
          <a:off x="228600" y="1143000"/>
          <a:ext cx="8686800" cy="5029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3399FF"/>
            </a:gs>
            <a:gs pos="16000">
              <a:srgbClr val="00CCCC"/>
            </a:gs>
            <a:gs pos="47000">
              <a:srgbClr val="9999FF"/>
            </a:gs>
            <a:gs pos="60001">
              <a:srgbClr val="2E6792"/>
            </a:gs>
            <a:gs pos="71001">
              <a:srgbClr val="3333CC"/>
            </a:gs>
            <a:gs pos="81000">
              <a:srgbClr val="1170FF"/>
            </a:gs>
            <a:gs pos="100000">
              <a:srgbClr val="006699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/>
        </p:nvGraphicFramePr>
        <p:xfrm>
          <a:off x="381000" y="838200"/>
          <a:ext cx="8534400" cy="5715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Rectangle 8"/>
          <p:cNvSpPr/>
          <p:nvPr/>
        </p:nvSpPr>
        <p:spPr>
          <a:xfrm>
            <a:off x="1295400" y="3048000"/>
            <a:ext cx="6858000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7200" b="1" cap="none" spc="0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oper Black" pitchFamily="18" charset="0"/>
              </a:rPr>
              <a:t>EVALUATION</a:t>
            </a:r>
            <a:endParaRPr lang="en-US" sz="88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oper Black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.069 0  0.125 0.07467  0.125 0.16667  C 0.125 0.25867  0.069 0.33333  0 0.33333  C -0.069 0.33333  -0.125 0.25867  -0.125 0.16667  C -0.125 0.07467  -0.069 0  0 0  Z" pathEditMode="relative" ptsTypes="">
                                      <p:cBhvr>
                                        <p:cTn id="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Arrow 8"/>
          <p:cNvSpPr/>
          <p:nvPr/>
        </p:nvSpPr>
        <p:spPr>
          <a:xfrm rot="178353">
            <a:off x="1826054" y="386464"/>
            <a:ext cx="4679419" cy="2954330"/>
          </a:xfrm>
          <a:prstGeom prst="rightArrow">
            <a:avLst/>
          </a:prstGeom>
          <a:solidFill>
            <a:schemeClr val="accent4">
              <a:lumMod val="60000"/>
              <a:lumOff val="40000"/>
            </a:schemeClr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rgbClr val="FF0000"/>
                </a:solidFill>
              </a:rPr>
              <a:t>How old is </a:t>
            </a:r>
            <a:r>
              <a:rPr lang="en-US" sz="4000" b="1" dirty="0" err="1">
                <a:solidFill>
                  <a:srgbClr val="FF0000"/>
                </a:solidFill>
              </a:rPr>
              <a:t>Riya</a:t>
            </a:r>
            <a:r>
              <a:rPr lang="en-US" sz="4000" b="1" dirty="0">
                <a:solidFill>
                  <a:srgbClr val="FF0000"/>
                </a:solidFill>
              </a:rPr>
              <a:t>?</a:t>
            </a:r>
          </a:p>
        </p:txBody>
      </p:sp>
      <p:sp>
        <p:nvSpPr>
          <p:cNvPr id="12" name="6-Point Star 11"/>
          <p:cNvSpPr/>
          <p:nvPr/>
        </p:nvSpPr>
        <p:spPr>
          <a:xfrm>
            <a:off x="940825" y="3390479"/>
            <a:ext cx="6705600" cy="3200400"/>
          </a:xfrm>
          <a:prstGeom prst="star6">
            <a:avLst/>
          </a:prstGeom>
          <a:solidFill>
            <a:schemeClr val="accent5">
              <a:lumMod val="60000"/>
              <a:lumOff val="40000"/>
            </a:schemeClr>
          </a:solidFill>
          <a:ln w="762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>
                <a:solidFill>
                  <a:srgbClr val="FF0000"/>
                </a:solidFill>
              </a:rPr>
              <a:t>Riya</a:t>
            </a:r>
            <a:r>
              <a:rPr lang="en-US" sz="4000" dirty="0">
                <a:solidFill>
                  <a:srgbClr val="FF0000"/>
                </a:solidFill>
              </a:rPr>
              <a:t> is  8 years old.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A603AB"/>
            </a:gs>
            <a:gs pos="21001">
              <a:srgbClr val="0819FB"/>
            </a:gs>
            <a:gs pos="35001">
              <a:srgbClr val="1A8D48"/>
            </a:gs>
            <a:gs pos="52000">
              <a:srgbClr val="FFFF00"/>
            </a:gs>
            <a:gs pos="73000">
              <a:srgbClr val="EE3F17"/>
            </a:gs>
            <a:gs pos="88000">
              <a:srgbClr val="E81766"/>
            </a:gs>
            <a:gs pos="100000">
              <a:srgbClr val="A603AB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ight Arrow 1"/>
          <p:cNvSpPr/>
          <p:nvPr/>
        </p:nvSpPr>
        <p:spPr>
          <a:xfrm>
            <a:off x="16412" y="152400"/>
            <a:ext cx="7378339" cy="2993349"/>
          </a:xfrm>
          <a:prstGeom prst="rightArrow">
            <a:avLst/>
          </a:prstGeom>
          <a:solidFill>
            <a:schemeClr val="accent4">
              <a:lumMod val="60000"/>
              <a:lumOff val="40000"/>
            </a:schemeClr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>
                <a:solidFill>
                  <a:srgbClr val="FF0000"/>
                </a:solidFill>
              </a:rPr>
              <a:t>What does she do?</a:t>
            </a:r>
          </a:p>
        </p:txBody>
      </p:sp>
      <p:sp>
        <p:nvSpPr>
          <p:cNvPr id="3" name="Cloud Callout 2"/>
          <p:cNvSpPr/>
          <p:nvPr/>
        </p:nvSpPr>
        <p:spPr>
          <a:xfrm>
            <a:off x="0" y="3505200"/>
            <a:ext cx="8763000" cy="2971800"/>
          </a:xfrm>
          <a:prstGeom prst="cloudCallout">
            <a:avLst/>
          </a:prstGeom>
          <a:solidFill>
            <a:schemeClr val="tx2">
              <a:lumMod val="40000"/>
              <a:lumOff val="60000"/>
            </a:schemeClr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5400" b="1" dirty="0">
                <a:solidFill>
                  <a:srgbClr val="FF0000"/>
                </a:solidFill>
              </a:rPr>
              <a:t>She is a  student.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00"/>
            </a:gs>
            <a:gs pos="20000">
              <a:srgbClr val="000040"/>
            </a:gs>
            <a:gs pos="50000">
              <a:srgbClr val="400040"/>
            </a:gs>
            <a:gs pos="75000">
              <a:srgbClr val="8F0040"/>
            </a:gs>
            <a:gs pos="89999">
              <a:srgbClr val="F27300"/>
            </a:gs>
            <a:gs pos="100000">
              <a:srgbClr val="FFBF00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935437862"/>
              </p:ext>
            </p:extLst>
          </p:nvPr>
        </p:nvGraphicFramePr>
        <p:xfrm>
          <a:off x="381000" y="38100"/>
          <a:ext cx="8382000" cy="6781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Wave 2"/>
          <p:cNvSpPr/>
          <p:nvPr/>
        </p:nvSpPr>
        <p:spPr>
          <a:xfrm>
            <a:off x="762000" y="990600"/>
            <a:ext cx="7467600" cy="1905000"/>
          </a:xfrm>
          <a:prstGeom prst="wave">
            <a:avLst>
              <a:gd name="adj1" fmla="val 20000"/>
              <a:gd name="adj2" fmla="val 0"/>
            </a:avLst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>
                <a:solidFill>
                  <a:srgbClr val="FF0000"/>
                </a:solidFill>
              </a:rPr>
              <a:t>What  class she is in?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P spid="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294006129"/>
              </p:ext>
            </p:extLst>
          </p:nvPr>
        </p:nvGraphicFramePr>
        <p:xfrm>
          <a:off x="228600" y="1066800"/>
          <a:ext cx="8610600" cy="541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Horizontal Scroll 2"/>
          <p:cNvSpPr/>
          <p:nvPr/>
        </p:nvSpPr>
        <p:spPr>
          <a:xfrm>
            <a:off x="990600" y="685800"/>
            <a:ext cx="7620000" cy="2590800"/>
          </a:xfrm>
          <a:prstGeom prst="horizontalScroll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sz="6000" b="1" dirty="0">
                <a:solidFill>
                  <a:srgbClr val="FF0000"/>
                </a:solidFill>
              </a:rPr>
              <a:t>What does school does she study in?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  <p:bldP spid="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228600" y="685800"/>
            <a:ext cx="8686800" cy="6172200"/>
            <a:chOff x="228600" y="685800"/>
            <a:chExt cx="8686800" cy="6172200"/>
          </a:xfrm>
        </p:grpSpPr>
        <p:sp>
          <p:nvSpPr>
            <p:cNvPr id="6" name="Horizontal Scroll 5"/>
            <p:cNvSpPr/>
            <p:nvPr/>
          </p:nvSpPr>
          <p:spPr>
            <a:xfrm>
              <a:off x="1143000" y="685800"/>
              <a:ext cx="6400800" cy="1219200"/>
            </a:xfrm>
            <a:prstGeom prst="horizontalScroll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000" b="1" dirty="0">
                  <a:solidFill>
                    <a:srgbClr val="FF0000"/>
                  </a:solidFill>
                </a:rPr>
                <a:t>Pair work</a:t>
              </a:r>
            </a:p>
          </p:txBody>
        </p:sp>
        <p:sp>
          <p:nvSpPr>
            <p:cNvPr id="8" name="Rectangle 7"/>
            <p:cNvSpPr/>
            <p:nvPr/>
          </p:nvSpPr>
          <p:spPr>
            <a:xfrm>
              <a:off x="228600" y="2286000"/>
              <a:ext cx="1447800" cy="914400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>
                  <a:solidFill>
                    <a:srgbClr val="C00000"/>
                  </a:solidFill>
                </a:rPr>
                <a:t>names</a:t>
              </a:r>
            </a:p>
          </p:txBody>
        </p:sp>
        <p:sp>
          <p:nvSpPr>
            <p:cNvPr id="9" name="Rectangle 8"/>
            <p:cNvSpPr/>
            <p:nvPr/>
          </p:nvSpPr>
          <p:spPr>
            <a:xfrm>
              <a:off x="1752600" y="2286000"/>
              <a:ext cx="990600" cy="914400"/>
            </a:xfrm>
            <a:prstGeom prst="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>
                  <a:solidFill>
                    <a:srgbClr val="FF0000"/>
                  </a:solidFill>
                </a:rPr>
                <a:t>age</a:t>
              </a:r>
            </a:p>
          </p:txBody>
        </p:sp>
        <p:sp>
          <p:nvSpPr>
            <p:cNvPr id="10" name="Rectangle 9"/>
            <p:cNvSpPr/>
            <p:nvPr/>
          </p:nvSpPr>
          <p:spPr>
            <a:xfrm>
              <a:off x="2819400" y="2286000"/>
              <a:ext cx="2362200" cy="914400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>
                  <a:solidFill>
                    <a:srgbClr val="FFC000"/>
                  </a:solidFill>
                </a:rPr>
                <a:t>occupation</a:t>
              </a: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5257800" y="2286000"/>
              <a:ext cx="1600200" cy="914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>
                  <a:solidFill>
                    <a:schemeClr val="bg1"/>
                  </a:solidFill>
                </a:rPr>
                <a:t>classes</a:t>
              </a: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6934200" y="2286000"/>
              <a:ext cx="1981200" cy="914400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>
                  <a:solidFill>
                    <a:srgbClr val="7030A0"/>
                  </a:solidFill>
                </a:rPr>
                <a:t>Place of study</a:t>
              </a:r>
            </a:p>
          </p:txBody>
        </p:sp>
        <p:sp>
          <p:nvSpPr>
            <p:cNvPr id="13" name="Horizontal Scroll 12"/>
            <p:cNvSpPr/>
            <p:nvPr/>
          </p:nvSpPr>
          <p:spPr>
            <a:xfrm>
              <a:off x="304800" y="3048000"/>
              <a:ext cx="8610600" cy="3810000"/>
            </a:xfrm>
            <a:prstGeom prst="horizontalScroll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/>
                <a:t>     </a:t>
              </a:r>
              <a:r>
                <a:rPr lang="en-US" sz="3200" dirty="0">
                  <a:solidFill>
                    <a:srgbClr val="7030A0"/>
                  </a:solidFill>
                </a:rPr>
                <a:t>Hello, I`m -------------------------------.      </a:t>
              </a:r>
            </a:p>
            <a:p>
              <a:pPr algn="ctr"/>
              <a:r>
                <a:rPr lang="en-US" sz="3200" dirty="0">
                  <a:solidFill>
                    <a:srgbClr val="7030A0"/>
                  </a:solidFill>
                </a:rPr>
                <a:t>    I `m old---------------------- years old.</a:t>
              </a:r>
            </a:p>
            <a:p>
              <a:pPr algn="ctr"/>
              <a:r>
                <a:rPr lang="en-US" sz="3200" dirty="0">
                  <a:solidFill>
                    <a:srgbClr val="7030A0"/>
                  </a:solidFill>
                </a:rPr>
                <a:t>  I`m a -----------------------------------.</a:t>
              </a:r>
            </a:p>
            <a:p>
              <a:pPr algn="ctr"/>
              <a:r>
                <a:rPr lang="en-US" sz="3200" dirty="0">
                  <a:solidFill>
                    <a:srgbClr val="7030A0"/>
                  </a:solidFill>
                </a:rPr>
                <a:t> I`m in class----------------------------</a:t>
              </a:r>
            </a:p>
            <a:p>
              <a:pPr algn="ctr"/>
              <a:r>
                <a:rPr lang="en-US" sz="3200" dirty="0">
                  <a:solidFill>
                    <a:srgbClr val="7030A0"/>
                  </a:solidFill>
                </a:rPr>
                <a:t>  I  study at------------------------------.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1219200"/>
            <a:ext cx="83058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3200" dirty="0"/>
          </a:p>
          <a:p>
            <a:r>
              <a:rPr lang="en-US" sz="3200" b="1" dirty="0">
                <a:solidFill>
                  <a:srgbClr val="FF0000"/>
                </a:solidFill>
              </a:rPr>
              <a:t>Hello, I`m ----- .</a:t>
            </a:r>
          </a:p>
          <a:p>
            <a:r>
              <a:rPr lang="en-US" sz="3200" b="1" dirty="0">
                <a:solidFill>
                  <a:srgbClr val="FF0000"/>
                </a:solidFill>
              </a:rPr>
              <a:t>     </a:t>
            </a:r>
          </a:p>
          <a:p>
            <a:r>
              <a:rPr lang="en-US" sz="3200" b="1" dirty="0">
                <a:solidFill>
                  <a:srgbClr val="FF0000"/>
                </a:solidFill>
              </a:rPr>
              <a:t>I`m--- years old.</a:t>
            </a:r>
          </a:p>
          <a:p>
            <a:endParaRPr lang="en-US" sz="3200" b="1" dirty="0">
              <a:solidFill>
                <a:srgbClr val="FF0000"/>
              </a:solidFill>
            </a:endParaRPr>
          </a:p>
          <a:p>
            <a:r>
              <a:rPr lang="en-US" sz="3200" b="1" dirty="0">
                <a:solidFill>
                  <a:srgbClr val="FF0000"/>
                </a:solidFill>
              </a:rPr>
              <a:t>I`m a ------------.</a:t>
            </a:r>
          </a:p>
          <a:p>
            <a:endParaRPr lang="en-US" sz="3200" b="1" dirty="0">
              <a:solidFill>
                <a:srgbClr val="FF0000"/>
              </a:solidFill>
            </a:endParaRPr>
          </a:p>
          <a:p>
            <a:r>
              <a:rPr lang="en-US" sz="3200" b="1" dirty="0">
                <a:solidFill>
                  <a:srgbClr val="FF0000"/>
                </a:solidFill>
              </a:rPr>
              <a:t>I`m in class----.</a:t>
            </a:r>
          </a:p>
          <a:p>
            <a:endParaRPr lang="en-US" sz="3200" b="1" dirty="0">
              <a:solidFill>
                <a:srgbClr val="FF0000"/>
              </a:solidFill>
            </a:endParaRPr>
          </a:p>
          <a:p>
            <a:r>
              <a:rPr lang="en-US" sz="3200" b="1" dirty="0">
                <a:solidFill>
                  <a:srgbClr val="FF0000"/>
                </a:solidFill>
              </a:rPr>
              <a:t>I study at---.</a:t>
            </a:r>
          </a:p>
          <a:p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4572000" y="5486400"/>
            <a:ext cx="4191000" cy="9906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rgbClr val="FF0000"/>
                </a:solidFill>
              </a:rPr>
              <a:t>Sultanpur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sz="3200" dirty="0">
                <a:solidFill>
                  <a:srgbClr val="FF0000"/>
                </a:solidFill>
              </a:rPr>
              <a:t>govt. primary school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4572000" y="4648200"/>
            <a:ext cx="4114800" cy="685800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4572000" y="3733800"/>
            <a:ext cx="4114800" cy="6858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rgbClr val="BD1205"/>
                </a:solidFill>
              </a:rPr>
              <a:t>student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4495800" y="2819400"/>
            <a:ext cx="4114800" cy="6858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rgbClr val="FF0000"/>
                </a:solidFill>
              </a:rPr>
              <a:t>8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4572000" y="1752600"/>
            <a:ext cx="4038600" cy="685800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rgbClr val="FF0000"/>
                </a:solidFill>
              </a:rPr>
              <a:t>Mina</a:t>
            </a:r>
          </a:p>
        </p:txBody>
      </p:sp>
      <p:sp>
        <p:nvSpPr>
          <p:cNvPr id="11" name="Horizontal Scroll 10"/>
          <p:cNvSpPr/>
          <p:nvPr/>
        </p:nvSpPr>
        <p:spPr>
          <a:xfrm>
            <a:off x="609600" y="533400"/>
            <a:ext cx="7848600" cy="1219200"/>
          </a:xfrm>
          <a:prstGeom prst="horizontalScroll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solidFill>
                  <a:srgbClr val="C00000"/>
                </a:solidFill>
              </a:rPr>
              <a:t>Match the answer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40000"/>
                <a:lumOff val="60000"/>
              </a:schemeClr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orizontal Scroll 2"/>
          <p:cNvSpPr/>
          <p:nvPr/>
        </p:nvSpPr>
        <p:spPr>
          <a:xfrm>
            <a:off x="0" y="-304800"/>
            <a:ext cx="8610600" cy="6362700"/>
          </a:xfrm>
          <a:prstGeom prst="horizontalScroll">
            <a:avLst/>
          </a:prstGeom>
          <a:solidFill>
            <a:schemeClr val="accent6">
              <a:lumMod val="60000"/>
              <a:lumOff val="40000"/>
            </a:schemeClr>
          </a:solidFill>
          <a:ln w="76200">
            <a:solidFill>
              <a:srgbClr val="A40C37"/>
            </a:solidFill>
            <a:prstDash val="lgDashDot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b="1" dirty="0">
                <a:solidFill>
                  <a:srgbClr val="FF0000"/>
                </a:solidFill>
              </a:rPr>
              <a:t>PRESENTED BY</a:t>
            </a:r>
          </a:p>
          <a:p>
            <a:r>
              <a:rPr lang="en-US" sz="4400" dirty="0">
                <a:solidFill>
                  <a:srgbClr val="19550B"/>
                </a:solidFill>
              </a:rPr>
              <a:t>Jannat </a:t>
            </a:r>
            <a:r>
              <a:rPr lang="en-US" sz="4400" dirty="0" err="1">
                <a:solidFill>
                  <a:srgbClr val="19550B"/>
                </a:solidFill>
              </a:rPr>
              <a:t>Akter</a:t>
            </a:r>
            <a:r>
              <a:rPr lang="en-US" sz="4400" dirty="0">
                <a:solidFill>
                  <a:srgbClr val="19550B"/>
                </a:solidFill>
              </a:rPr>
              <a:t> Jahan</a:t>
            </a:r>
          </a:p>
          <a:p>
            <a:r>
              <a:rPr lang="en-US" sz="2000" dirty="0">
                <a:solidFill>
                  <a:srgbClr val="002060"/>
                </a:solidFill>
              </a:rPr>
              <a:t>ASSISTANT  TEACHER</a:t>
            </a:r>
          </a:p>
          <a:p>
            <a:r>
              <a:rPr lang="en-US" sz="2000" dirty="0">
                <a:solidFill>
                  <a:srgbClr val="002060"/>
                </a:solidFill>
              </a:rPr>
              <a:t>MOJLISHPUR GOVERNMENT PRIMARY SCHOOL</a:t>
            </a:r>
          </a:p>
          <a:p>
            <a:r>
              <a:rPr lang="en-US" sz="2000" dirty="0">
                <a:solidFill>
                  <a:srgbClr val="002060"/>
                </a:solidFill>
              </a:rPr>
              <a:t>FENI.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EBB64DE-D81A-4265-B06F-535599DDA85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611906"/>
            <a:ext cx="2438400" cy="370593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92D050"/>
            </a:gs>
            <a:gs pos="21001">
              <a:srgbClr val="0819FB"/>
            </a:gs>
            <a:gs pos="35001">
              <a:srgbClr val="1A8D48"/>
            </a:gs>
            <a:gs pos="52000">
              <a:srgbClr val="FFFF00"/>
            </a:gs>
            <a:gs pos="73000">
              <a:srgbClr val="EE3F17"/>
            </a:gs>
            <a:gs pos="88000">
              <a:srgbClr val="E81766"/>
            </a:gs>
            <a:gs pos="100000">
              <a:srgbClr val="A603AB"/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/>
        </p:nvGraphicFramePr>
        <p:xfrm>
          <a:off x="0" y="533400"/>
          <a:ext cx="8839200" cy="6019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Flowchart: Punched Tape 4"/>
          <p:cNvSpPr/>
          <p:nvPr/>
        </p:nvSpPr>
        <p:spPr>
          <a:xfrm>
            <a:off x="228600" y="762000"/>
            <a:ext cx="8686800" cy="2438400"/>
          </a:xfrm>
          <a:prstGeom prst="flowChartPunchedTap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b="1" dirty="0">
                <a:solidFill>
                  <a:srgbClr val="FF0000"/>
                </a:solidFill>
                <a:latin typeface="Algerian" pitchFamily="82" charset="0"/>
              </a:rPr>
              <a:t>HOME WORK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 override="childStyle">
                                        <p:cTn id="6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normal"/>
                                          </p:val>
                                        </p:tav>
                                        <p:tav tm="50000">
                                          <p:val>
                                            <p:strVal val="bold"/>
                                          </p:val>
                                        </p:tav>
                                        <p:tav tm="60000">
                                          <p:val>
                                            <p:strVal val="normal"/>
                                          </p:val>
                                        </p:tav>
                                        <p:tav tm="100000">
                                          <p:val>
                                            <p:strVal val="normal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AsOne/>
      </p:bldGraphic>
      <p:bldP spid="5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C000"/>
            </a:gs>
            <a:gs pos="13000">
              <a:srgbClr val="F8B049"/>
            </a:gs>
            <a:gs pos="21001">
              <a:srgbClr val="F8B049"/>
            </a:gs>
            <a:gs pos="63000">
              <a:srgbClr val="FEE7F2"/>
            </a:gs>
            <a:gs pos="67000">
              <a:srgbClr val="F952A0"/>
            </a:gs>
            <a:gs pos="69000">
              <a:srgbClr val="C50849"/>
            </a:gs>
            <a:gs pos="82001">
              <a:srgbClr val="B43E85"/>
            </a:gs>
            <a:gs pos="100000">
              <a:srgbClr val="F8B049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266700" y="762000"/>
            <a:ext cx="8748346" cy="5743134"/>
            <a:chOff x="304800" y="762000"/>
            <a:chExt cx="8748346" cy="5743134"/>
          </a:xfrm>
        </p:grpSpPr>
        <p:grpSp>
          <p:nvGrpSpPr>
            <p:cNvPr id="6" name="Group 5"/>
            <p:cNvGrpSpPr/>
            <p:nvPr/>
          </p:nvGrpSpPr>
          <p:grpSpPr>
            <a:xfrm>
              <a:off x="304800" y="762001"/>
              <a:ext cx="8610600" cy="5714999"/>
              <a:chOff x="304800" y="762001"/>
              <a:chExt cx="8610600" cy="5714999"/>
            </a:xfrm>
          </p:grpSpPr>
          <p:pic>
            <p:nvPicPr>
              <p:cNvPr id="4" name="Picture 3" descr="dsa.jpg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304800" y="762001"/>
                <a:ext cx="8610600" cy="2362199"/>
              </a:xfrm>
              <a:prstGeom prst="rect">
                <a:avLst/>
              </a:prstGeom>
            </p:spPr>
          </p:pic>
          <p:pic>
            <p:nvPicPr>
              <p:cNvPr id="7" name="Picture 6" descr="hfhf.jpg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657600" y="3124200"/>
                <a:ext cx="2209800" cy="3352800"/>
              </a:xfrm>
              <a:prstGeom prst="rect">
                <a:avLst/>
              </a:prstGeom>
            </p:spPr>
          </p:pic>
          <p:pic>
            <p:nvPicPr>
              <p:cNvPr id="10" name="Picture 9" descr="bbv.jpg"/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04800" y="3124200"/>
                <a:ext cx="3200401" cy="3352800"/>
              </a:xfrm>
              <a:prstGeom prst="rect">
                <a:avLst/>
              </a:prstGeom>
            </p:spPr>
          </p:pic>
          <p:sp>
            <p:nvSpPr>
              <p:cNvPr id="11" name="Snip Diagonal Corner Rectangle 10"/>
              <p:cNvSpPr/>
              <p:nvPr/>
            </p:nvSpPr>
            <p:spPr>
              <a:xfrm>
                <a:off x="6019800" y="3200400"/>
                <a:ext cx="2895600" cy="3200400"/>
              </a:xfrm>
              <a:prstGeom prst="snip2Diag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5400" b="1" dirty="0">
                    <a:solidFill>
                      <a:srgbClr val="FF0000"/>
                    </a:solidFill>
                    <a:latin typeface="Cooper Black" pitchFamily="18" charset="0"/>
                  </a:rPr>
                  <a:t>GOOD BYE</a:t>
                </a:r>
              </a:p>
            </p:txBody>
          </p:sp>
        </p:grpSp>
        <p:grpSp>
          <p:nvGrpSpPr>
            <p:cNvPr id="8" name="Group 7"/>
            <p:cNvGrpSpPr/>
            <p:nvPr/>
          </p:nvGrpSpPr>
          <p:grpSpPr>
            <a:xfrm>
              <a:off x="304800" y="762000"/>
              <a:ext cx="8748346" cy="5743134"/>
              <a:chOff x="304800" y="762001"/>
              <a:chExt cx="8748346" cy="5743134"/>
            </a:xfrm>
          </p:grpSpPr>
          <p:pic>
            <p:nvPicPr>
              <p:cNvPr id="9" name="Picture 8" descr="dsa.jpg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304800" y="762001"/>
                <a:ext cx="8610600" cy="2362199"/>
              </a:xfrm>
              <a:prstGeom prst="rect">
                <a:avLst/>
              </a:prstGeom>
            </p:spPr>
          </p:pic>
          <p:pic>
            <p:nvPicPr>
              <p:cNvPr id="12" name="Picture 11" descr="hfhf.jpg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657600" y="3124200"/>
                <a:ext cx="2209800" cy="3352800"/>
              </a:xfrm>
              <a:prstGeom prst="rect">
                <a:avLst/>
              </a:prstGeom>
            </p:spPr>
          </p:pic>
          <p:pic>
            <p:nvPicPr>
              <p:cNvPr id="13" name="Picture 12" descr="bbv.jpg"/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04800" y="3124200"/>
                <a:ext cx="3200401" cy="3352800"/>
              </a:xfrm>
              <a:prstGeom prst="rect">
                <a:avLst/>
              </a:prstGeom>
            </p:spPr>
          </p:pic>
          <p:sp>
            <p:nvSpPr>
              <p:cNvPr id="14" name="Snip Diagonal Corner Rectangle 13"/>
              <p:cNvSpPr/>
              <p:nvPr/>
            </p:nvSpPr>
            <p:spPr>
              <a:xfrm>
                <a:off x="6157546" y="3304735"/>
                <a:ext cx="2895600" cy="3200400"/>
              </a:xfrm>
              <a:prstGeom prst="snip2Diag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600" b="1" dirty="0">
                    <a:solidFill>
                      <a:srgbClr val="FF0000"/>
                    </a:solidFill>
                    <a:latin typeface="Cooper Black" pitchFamily="18" charset="0"/>
                  </a:rPr>
                  <a:t>Good bye</a:t>
                </a:r>
              </a:p>
            </p:txBody>
          </p:sp>
        </p:grpSp>
      </p:grpSp>
      <p:pic>
        <p:nvPicPr>
          <p:cNvPr id="3" name="Picture 2">
            <a:extLst>
              <a:ext uri="{FF2B5EF4-FFF2-40B4-BE49-F238E27FC236}">
                <a16:creationId xmlns:a16="http://schemas.microsoft.com/office/drawing/2014/main" id="{21C22EF5-33FA-4BD0-9EDC-E978065F556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" y="2819400"/>
            <a:ext cx="3200400" cy="3954867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2256EC7F-7051-40BE-9B66-7EE586C89F15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5068" y="5218860"/>
            <a:ext cx="1626577" cy="123410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00"/>
            </a:gs>
            <a:gs pos="30000">
              <a:srgbClr val="66008F"/>
            </a:gs>
            <a:gs pos="64999">
              <a:srgbClr val="BA0066"/>
            </a:gs>
            <a:gs pos="89999">
              <a:srgbClr val="FF0000"/>
            </a:gs>
            <a:gs pos="100000">
              <a:srgbClr val="FF8200"/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-266700" y="266700"/>
            <a:ext cx="9677400" cy="6324600"/>
            <a:chOff x="457200" y="1143000"/>
            <a:chExt cx="8305800" cy="5410200"/>
          </a:xfrm>
        </p:grpSpPr>
        <p:sp>
          <p:nvSpPr>
            <p:cNvPr id="2" name="Vertical Scroll 1"/>
            <p:cNvSpPr/>
            <p:nvPr/>
          </p:nvSpPr>
          <p:spPr>
            <a:xfrm>
              <a:off x="457200" y="1143000"/>
              <a:ext cx="8305800" cy="5410200"/>
            </a:xfrm>
            <a:prstGeom prst="verticalScroll">
              <a:avLst/>
            </a:prstGeom>
            <a:solidFill>
              <a:schemeClr val="accent4">
                <a:lumMod val="60000"/>
                <a:lumOff val="40000"/>
              </a:schemeClr>
            </a:solidFill>
            <a:ln w="76200" cmpd="tri">
              <a:prstDash val="dash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  <a:p>
              <a:pPr algn="ctr"/>
              <a:endParaRPr lang="en-US" dirty="0"/>
            </a:p>
            <a:p>
              <a:pPr algn="ctr"/>
              <a:endParaRPr lang="en-US" dirty="0"/>
            </a:p>
            <a:p>
              <a:pPr algn="ctr"/>
              <a:endParaRPr lang="en-US" dirty="0"/>
            </a:p>
            <a:p>
              <a:pPr algn="ctr"/>
              <a:endParaRPr lang="en-US" dirty="0"/>
            </a:p>
            <a:p>
              <a:pPr algn="ctr"/>
              <a:endParaRPr lang="en-US" sz="3200" dirty="0"/>
            </a:p>
            <a:p>
              <a:pPr algn="ctr"/>
              <a:endParaRPr lang="en-US" sz="3200" b="1" dirty="0">
                <a:solidFill>
                  <a:srgbClr val="BD1205"/>
                </a:solidFill>
              </a:endParaRPr>
            </a:p>
            <a:p>
              <a:pPr algn="ctr"/>
              <a:endParaRPr lang="en-US" sz="3200" b="1" dirty="0">
                <a:solidFill>
                  <a:srgbClr val="BD1205"/>
                </a:solidFill>
              </a:endParaRPr>
            </a:p>
            <a:p>
              <a:pPr algn="ctr"/>
              <a:endParaRPr lang="en-US" sz="3200" b="1" dirty="0">
                <a:solidFill>
                  <a:srgbClr val="BD1205"/>
                </a:solidFill>
              </a:endParaRPr>
            </a:p>
            <a:p>
              <a:pPr algn="ctr"/>
              <a:r>
                <a:rPr lang="en-US" sz="3200" b="1" dirty="0">
                  <a:solidFill>
                    <a:srgbClr val="BD1205"/>
                  </a:solidFill>
                </a:rPr>
                <a:t>CLASS :THREE</a:t>
              </a:r>
            </a:p>
            <a:p>
              <a:pPr algn="ctr"/>
              <a:r>
                <a:rPr lang="en-US" sz="3200" b="1" dirty="0">
                  <a:solidFill>
                    <a:srgbClr val="BD1205"/>
                  </a:solidFill>
                </a:rPr>
                <a:t>SUBJECT :ENGLISH</a:t>
              </a:r>
            </a:p>
            <a:p>
              <a:pPr algn="ctr"/>
              <a:r>
                <a:rPr lang="en-US" sz="3200" b="1" dirty="0">
                  <a:solidFill>
                    <a:srgbClr val="BD1205"/>
                  </a:solidFill>
                </a:rPr>
                <a:t>UNIT: ONE</a:t>
              </a:r>
            </a:p>
            <a:p>
              <a:pPr algn="ctr"/>
              <a:r>
                <a:rPr lang="en-US" sz="3200" b="1" dirty="0">
                  <a:solidFill>
                    <a:srgbClr val="BD1205"/>
                  </a:solidFill>
                </a:rPr>
                <a:t>LESSON:INTODUCING MY SELF</a:t>
              </a:r>
            </a:p>
            <a:p>
              <a:pPr algn="ctr"/>
              <a:endParaRPr lang="en-US" sz="3200" b="1" dirty="0">
                <a:solidFill>
                  <a:srgbClr val="BD1205"/>
                </a:solidFill>
              </a:endParaRPr>
            </a:p>
            <a:p>
              <a:pPr algn="ctr"/>
              <a:endParaRPr lang="en-US" dirty="0"/>
            </a:p>
          </p:txBody>
        </p:sp>
        <p:pic>
          <p:nvPicPr>
            <p:cNvPr id="3" name="Picture 2" descr="gbg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371600" y="1371600"/>
              <a:ext cx="6705600" cy="2819400"/>
            </a:xfrm>
            <a:prstGeom prst="rect">
              <a:avLst/>
            </a:prstGeom>
            <a:ln w="76200">
              <a:solidFill>
                <a:schemeClr val="tx1"/>
              </a:solidFill>
            </a:ln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00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152400" y="533400"/>
            <a:ext cx="8534400" cy="5943601"/>
            <a:chOff x="457200" y="-68580"/>
            <a:chExt cx="8534400" cy="6537961"/>
          </a:xfrm>
        </p:grpSpPr>
        <p:graphicFrame>
          <p:nvGraphicFramePr>
            <p:cNvPr id="6" name="Diagram 5"/>
            <p:cNvGraphicFramePr/>
            <p:nvPr/>
          </p:nvGraphicFramePr>
          <p:xfrm>
            <a:off x="457200" y="-68580"/>
            <a:ext cx="8382000" cy="2179321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3" r:lo="rId4" r:qs="rId5" r:cs="rId6"/>
            </a:graphicData>
          </a:graphic>
        </p:graphicFrame>
        <p:sp>
          <p:nvSpPr>
            <p:cNvPr id="3" name="Rounded Rectangle 2"/>
            <p:cNvSpPr/>
            <p:nvPr/>
          </p:nvSpPr>
          <p:spPr>
            <a:xfrm>
              <a:off x="457200" y="2110740"/>
              <a:ext cx="8534400" cy="4358641"/>
            </a:xfrm>
            <a:prstGeom prst="roundRect">
              <a:avLst/>
            </a:prstGeom>
            <a:solidFill>
              <a:srgbClr val="FFFF00"/>
            </a:solidFill>
            <a:ln w="7620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/>
              <a:r>
                <a:rPr lang="en-US" sz="2400" dirty="0">
                  <a:solidFill>
                    <a:srgbClr val="FF0000"/>
                  </a:solidFill>
                </a:rPr>
                <a:t>Student will be able to</a:t>
              </a:r>
            </a:p>
            <a:p>
              <a:pPr lvl="0"/>
              <a:r>
                <a:rPr lang="en-US" sz="2800" dirty="0">
                  <a:solidFill>
                    <a:srgbClr val="002060"/>
                  </a:solidFill>
                </a:rPr>
                <a:t>1.    say  English sound , stress, word, sentence differences in  the context of words.</a:t>
              </a:r>
            </a:p>
            <a:p>
              <a:pPr lvl="0"/>
              <a:r>
                <a:rPr lang="en-US" sz="2800" dirty="0">
                  <a:solidFill>
                    <a:srgbClr val="002060"/>
                  </a:solidFill>
                </a:rPr>
                <a:t>2. word phrase sentence with proper sound stressed introducing Yourself.</a:t>
              </a:r>
            </a:p>
            <a:p>
              <a:pPr marL="342900" lvl="0" indent="-342900">
                <a:buAutoNum type="arabicPeriod" startAt="3"/>
              </a:pPr>
              <a:r>
                <a:rPr lang="en-US" sz="2800" dirty="0">
                  <a:solidFill>
                    <a:srgbClr val="002060"/>
                  </a:solidFill>
                </a:rPr>
                <a:t>words  with initial </a:t>
              </a:r>
              <a:r>
                <a:rPr lang="en-US" sz="2800" dirty="0" err="1">
                  <a:solidFill>
                    <a:srgbClr val="002060"/>
                  </a:solidFill>
                </a:rPr>
                <a:t>sound,final</a:t>
              </a:r>
              <a:r>
                <a:rPr lang="en-US" sz="2800" dirty="0">
                  <a:solidFill>
                    <a:srgbClr val="002060"/>
                  </a:solidFill>
                </a:rPr>
                <a:t> sound, match word/table  etc.</a:t>
              </a:r>
            </a:p>
            <a:p>
              <a:pPr marL="342900" lvl="0" indent="-342900">
                <a:buAutoNum type="arabicPeriod" startAt="3"/>
              </a:pPr>
              <a:r>
                <a:rPr lang="en-US" sz="2800" dirty="0">
                  <a:solidFill>
                    <a:srgbClr val="002060"/>
                  </a:solidFill>
                </a:rPr>
                <a:t>4. write a words ,sentence making ,introducing your </a:t>
              </a:r>
              <a:r>
                <a:rPr lang="en-US" sz="2800" dirty="0" err="1">
                  <a:solidFill>
                    <a:srgbClr val="002060"/>
                  </a:solidFill>
                </a:rPr>
                <a:t>self,passage</a:t>
              </a:r>
              <a:r>
                <a:rPr lang="en-US" sz="2800" dirty="0">
                  <a:solidFill>
                    <a:srgbClr val="002060"/>
                  </a:solidFill>
                </a:rPr>
                <a:t> etc.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lin ang="135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304800" y="838200"/>
            <a:ext cx="8610600" cy="5562600"/>
            <a:chOff x="304800" y="838200"/>
            <a:chExt cx="8610600" cy="5562600"/>
          </a:xfrm>
        </p:grpSpPr>
        <p:grpSp>
          <p:nvGrpSpPr>
            <p:cNvPr id="5" name="Group 7"/>
            <p:cNvGrpSpPr/>
            <p:nvPr/>
          </p:nvGrpSpPr>
          <p:grpSpPr>
            <a:xfrm>
              <a:off x="304800" y="914400"/>
              <a:ext cx="8610600" cy="5486400"/>
              <a:chOff x="304800" y="762001"/>
              <a:chExt cx="8610600" cy="5486400"/>
            </a:xfrm>
          </p:grpSpPr>
          <p:pic>
            <p:nvPicPr>
              <p:cNvPr id="6" name="Picture 5" descr="dsa.jpg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304800" y="3657601"/>
                <a:ext cx="8610600" cy="2590800"/>
              </a:xfrm>
              <a:prstGeom prst="rect">
                <a:avLst/>
              </a:prstGeom>
            </p:spPr>
          </p:pic>
          <p:pic>
            <p:nvPicPr>
              <p:cNvPr id="7" name="Picture 6" descr="hfhf.jpg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352800" y="762001"/>
                <a:ext cx="2743200" cy="2667000"/>
              </a:xfrm>
              <a:prstGeom prst="rect">
                <a:avLst/>
              </a:prstGeom>
            </p:spPr>
          </p:pic>
        </p:grpSp>
        <p:sp>
          <p:nvSpPr>
            <p:cNvPr id="14" name="Rounded Rectangle 13"/>
            <p:cNvSpPr/>
            <p:nvPr/>
          </p:nvSpPr>
          <p:spPr>
            <a:xfrm>
              <a:off x="304800" y="838200"/>
              <a:ext cx="2819400" cy="2819400"/>
            </a:xfrm>
            <a:prstGeom prst="roundRect">
              <a:avLst>
                <a:gd name="adj" fmla="val 10000"/>
              </a:avLst>
            </a:prstGeom>
            <a:blipFill rotWithShape="0">
              <a:blip r:embed="rId4"/>
              <a:stretch>
                <a:fillRect/>
              </a:stretch>
            </a:blipFill>
            <a:ln w="76200">
              <a:solidFill>
                <a:srgbClr val="FF0000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pic>
          <p:nvPicPr>
            <p:cNvPr id="15" name="Picture 14" descr="bbv.jpg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6248400" y="914400"/>
              <a:ext cx="2667000" cy="2743200"/>
            </a:xfrm>
            <a:prstGeom prst="rect">
              <a:avLst/>
            </a:prstGeom>
          </p:spPr>
        </p:pic>
      </p:grpSp>
      <p:pic>
        <p:nvPicPr>
          <p:cNvPr id="3" name="Picture 2">
            <a:extLst>
              <a:ext uri="{FF2B5EF4-FFF2-40B4-BE49-F238E27FC236}">
                <a16:creationId xmlns:a16="http://schemas.microsoft.com/office/drawing/2014/main" id="{C6CDC808-B4F8-4DD7-8199-BDA1C54DDF2A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941" y="914400"/>
            <a:ext cx="3041541" cy="2743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CEBF5"/>
            </a:gs>
            <a:gs pos="8000">
              <a:srgbClr val="83A7C3"/>
            </a:gs>
            <a:gs pos="13000">
              <a:srgbClr val="768FB9"/>
            </a:gs>
            <a:gs pos="21001">
              <a:srgbClr val="83A7C3"/>
            </a:gs>
            <a:gs pos="52000">
              <a:srgbClr val="FFFFFF"/>
            </a:gs>
            <a:gs pos="56000">
              <a:srgbClr val="9C6563"/>
            </a:gs>
            <a:gs pos="58000">
              <a:srgbClr val="80302D"/>
            </a:gs>
            <a:gs pos="71001">
              <a:srgbClr val="C0524E"/>
            </a:gs>
            <a:gs pos="94000">
              <a:srgbClr val="EBDAD4"/>
            </a:gs>
            <a:gs pos="100000">
              <a:srgbClr val="55261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/>
        </p:nvGraphicFramePr>
        <p:xfrm>
          <a:off x="228600" y="762000"/>
          <a:ext cx="8534400" cy="5791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75000"/>
              </a:schemeClr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609600" y="1143000"/>
            <a:ext cx="8229600" cy="5105400"/>
            <a:chOff x="609600" y="1295400"/>
            <a:chExt cx="8229600" cy="5105400"/>
          </a:xfrm>
        </p:grpSpPr>
        <p:sp>
          <p:nvSpPr>
            <p:cNvPr id="3" name="Rounded Rectangle 2"/>
            <p:cNvSpPr/>
            <p:nvPr/>
          </p:nvSpPr>
          <p:spPr>
            <a:xfrm>
              <a:off x="609600" y="1295400"/>
              <a:ext cx="3505200" cy="5105400"/>
            </a:xfrm>
            <a:prstGeom prst="roundRect">
              <a:avLst>
                <a:gd name="adj" fmla="val 10000"/>
              </a:avLst>
            </a:prstGeom>
            <a:blipFill rotWithShape="0">
              <a:blip r:embed="rId2"/>
              <a:stretch>
                <a:fillRect/>
              </a:stretch>
            </a:blipFill>
            <a:ln w="76200">
              <a:solidFill>
                <a:srgbClr val="FF0000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pic>
          <p:nvPicPr>
            <p:cNvPr id="2050" name="Picture 2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495800" y="1447800"/>
              <a:ext cx="4343400" cy="4876800"/>
            </a:xfrm>
            <a:prstGeom prst="rect">
              <a:avLst/>
            </a:prstGeom>
            <a:noFill/>
            <a:ln w="76200">
              <a:solidFill>
                <a:schemeClr val="accent4">
                  <a:lumMod val="60000"/>
                  <a:lumOff val="40000"/>
                </a:schemeClr>
              </a:solidFill>
              <a:miter lim="800000"/>
              <a:headEnd/>
              <a:tailEnd/>
            </a:ln>
            <a:effectLst/>
          </p:spPr>
        </p:pic>
      </p:grpSp>
      <p:pic>
        <p:nvPicPr>
          <p:cNvPr id="5" name="Picture 4">
            <a:extLst>
              <a:ext uri="{FF2B5EF4-FFF2-40B4-BE49-F238E27FC236}">
                <a16:creationId xmlns:a16="http://schemas.microsoft.com/office/drawing/2014/main" id="{84A61370-0BBD-4252-AA22-A5BD3075745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1243964"/>
            <a:ext cx="3352800" cy="492823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6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0000"/>
            </a:gs>
            <a:gs pos="50000">
              <a:srgbClr val="9CB86E"/>
            </a:gs>
            <a:gs pos="100000">
              <a:srgbClr val="156B13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/>
        </p:nvGraphicFramePr>
        <p:xfrm>
          <a:off x="228600" y="1143000"/>
          <a:ext cx="8686800" cy="5029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/>
        </p:nvGraphicFramePr>
        <p:xfrm>
          <a:off x="228600" y="1143000"/>
          <a:ext cx="8686800" cy="5029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788</TotalTime>
  <Words>283</Words>
  <Application>Microsoft Office PowerPoint</Application>
  <PresentationFormat>On-screen Show (4:3)</PresentationFormat>
  <Paragraphs>74</Paragraphs>
  <Slides>21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30" baseType="lpstr">
      <vt:lpstr>Algerian</vt:lpstr>
      <vt:lpstr>Arial</vt:lpstr>
      <vt:lpstr>Arial Black</vt:lpstr>
      <vt:lpstr>Calibri</vt:lpstr>
      <vt:lpstr>Cooper Black</vt:lpstr>
      <vt:lpstr>Times New Roman</vt:lpstr>
      <vt:lpstr>Trebuchet MS</vt:lpstr>
      <vt:lpstr>Wingdings 3</vt:lpstr>
      <vt:lpstr>Facet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pti feni</dc:creator>
  <cp:lastModifiedBy>DPE</cp:lastModifiedBy>
  <cp:revision>167</cp:revision>
  <dcterms:created xsi:type="dcterms:W3CDTF">2006-08-16T00:00:00Z</dcterms:created>
  <dcterms:modified xsi:type="dcterms:W3CDTF">2019-12-15T12:38:12Z</dcterms:modified>
</cp:coreProperties>
</file>