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8" r:id="rId17"/>
    <p:sldId id="272" r:id="rId18"/>
    <p:sldId id="277" r:id="rId19"/>
    <p:sldId id="273" r:id="rId20"/>
    <p:sldId id="274" r:id="rId21"/>
    <p:sldId id="275" r:id="rId22"/>
    <p:sldId id="276" r:id="rId2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224" autoAdjust="0"/>
    <p:restoredTop sz="96886" autoAdjust="0"/>
  </p:normalViewPr>
  <p:slideViewPr>
    <p:cSldViewPr>
      <p:cViewPr>
        <p:scale>
          <a:sx n="70" d="100"/>
          <a:sy n="70" d="100"/>
        </p:scale>
        <p:origin x="-1002" y="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E33FF-C6EF-4A7E-8B95-459304F1F6E7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B804F-8192-40D0-865A-30215818A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B804F-8192-40D0-865A-30215818A8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B804F-8192-40D0-865A-30215818A8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B804F-8192-40D0-865A-30215818A8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image" Target="../media/image1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6.jpeg"/><Relationship Id="rId9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69" y="381000"/>
            <a:ext cx="6624607" cy="8305800"/>
          </a:xfrm>
          <a:prstGeom prst="rect">
            <a:avLst/>
          </a:prstGeom>
        </p:spPr>
      </p:pic>
      <p:pic>
        <p:nvPicPr>
          <p:cNvPr id="6" name="Picture 5" descr="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76600" y="1"/>
            <a:ext cx="2743200" cy="1142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63 0 L 0.71019 0.133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212" y="838200"/>
            <a:ext cx="1484988" cy="1295400"/>
          </a:xfrm>
          <a:prstGeom prst="rect">
            <a:avLst/>
          </a:prstGeom>
        </p:spPr>
      </p:pic>
      <p:pic>
        <p:nvPicPr>
          <p:cNvPr id="3" name="Picture 2" descr="car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14400"/>
            <a:ext cx="2209800" cy="22840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429000"/>
            <a:ext cx="1166025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Carrots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181600" y="2438400"/>
            <a:ext cx="1295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papaya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egg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762000"/>
            <a:ext cx="1828800" cy="152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3800" y="2286000"/>
            <a:ext cx="62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Egg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 rot="21412167">
            <a:off x="329494" y="774272"/>
            <a:ext cx="5564864" cy="75367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read the  text loudly with </a:t>
            </a:r>
            <a:r>
              <a:rPr lang="en-US" sz="2000" dirty="0" smtClean="0"/>
              <a:t>proper sound </a:t>
            </a:r>
            <a:r>
              <a:rPr lang="en-US" dirty="0" smtClean="0"/>
              <a:t>,stress and  intonation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1771650" y="1320800"/>
            <a:ext cx="4229100" cy="5588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Then  students will read with me correctly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454400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 ask the students  do you like fruits and vegetables? And what do usually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Have for </a:t>
            </a:r>
            <a:r>
              <a:rPr lang="en-US" sz="2400" dirty="0" err="1" smtClean="0">
                <a:solidFill>
                  <a:schemeClr val="tx2"/>
                </a:solidFill>
              </a:rPr>
              <a:t>breakfast?what</a:t>
            </a:r>
            <a:r>
              <a:rPr lang="en-US" sz="2400" dirty="0" smtClean="0">
                <a:solidFill>
                  <a:schemeClr val="tx2"/>
                </a:solidFill>
              </a:rPr>
              <a:t> food you like most?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Students  will  </a:t>
            </a:r>
            <a:r>
              <a:rPr lang="en-US" sz="2400" dirty="0" err="1" smtClean="0">
                <a:solidFill>
                  <a:schemeClr val="tx2"/>
                </a:solidFill>
              </a:rPr>
              <a:t>ans</a:t>
            </a:r>
            <a:r>
              <a:rPr lang="en-US" sz="2400" dirty="0" smtClean="0">
                <a:solidFill>
                  <a:schemeClr val="tx2"/>
                </a:solidFill>
              </a:rPr>
              <a:t> the question by  help me.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2619375" cy="1743075"/>
          </a:xfrm>
          <a:prstGeom prst="rect">
            <a:avLst/>
          </a:prstGeom>
        </p:spPr>
      </p:pic>
      <p:pic>
        <p:nvPicPr>
          <p:cNvPr id="3" name="Picture 2" descr="egg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533400"/>
            <a:ext cx="1790700" cy="2552700"/>
          </a:xfrm>
          <a:prstGeom prst="rect">
            <a:avLst/>
          </a:prstGeom>
        </p:spPr>
      </p:pic>
      <p:pic>
        <p:nvPicPr>
          <p:cNvPr id="4" name="Picture 3" descr="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295400"/>
            <a:ext cx="2476500" cy="1847850"/>
          </a:xfrm>
          <a:prstGeom prst="rect">
            <a:avLst/>
          </a:prstGeom>
        </p:spPr>
      </p:pic>
      <p:pic>
        <p:nvPicPr>
          <p:cNvPr id="5" name="Picture 4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486400"/>
            <a:ext cx="1743075" cy="2619375"/>
          </a:xfrm>
          <a:prstGeom prst="rect">
            <a:avLst/>
          </a:prstGeom>
        </p:spPr>
      </p:pic>
      <p:pic>
        <p:nvPicPr>
          <p:cNvPr id="6" name="Picture 5" descr="l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4875" y="2895600"/>
            <a:ext cx="2143125" cy="2143125"/>
          </a:xfrm>
          <a:prstGeom prst="rect">
            <a:avLst/>
          </a:prstGeom>
        </p:spPr>
      </p:pic>
      <p:pic>
        <p:nvPicPr>
          <p:cNvPr id="7" name="Picture 6" descr="cok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5410200"/>
            <a:ext cx="1743075" cy="2619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685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What  food you like </a:t>
            </a:r>
            <a:r>
              <a:rPr lang="en-US" b="1" dirty="0" err="1" smtClean="0">
                <a:solidFill>
                  <a:srgbClr val="002060"/>
                </a:solidFill>
              </a:rPr>
              <a:t>most?underline</a:t>
            </a:r>
            <a:r>
              <a:rPr lang="en-US" b="1" dirty="0" smtClean="0">
                <a:solidFill>
                  <a:srgbClr val="002060"/>
                </a:solidFill>
              </a:rPr>
              <a:t> it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2619375" cy="1743075"/>
          </a:xfrm>
          <a:prstGeom prst="rect">
            <a:avLst/>
          </a:prstGeom>
        </p:spPr>
      </p:pic>
      <p:pic>
        <p:nvPicPr>
          <p:cNvPr id="3" name="Picture 2" descr="f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676400"/>
            <a:ext cx="2867025" cy="1590675"/>
          </a:xfrm>
          <a:prstGeom prst="rect">
            <a:avLst/>
          </a:prstGeom>
        </p:spPr>
      </p:pic>
      <p:pic>
        <p:nvPicPr>
          <p:cNvPr id="4" name="Picture 3" descr="mil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3886200"/>
            <a:ext cx="2857500" cy="1600200"/>
          </a:xfrm>
          <a:prstGeom prst="rect">
            <a:avLst/>
          </a:prstGeom>
        </p:spPr>
      </p:pic>
      <p:pic>
        <p:nvPicPr>
          <p:cNvPr id="5" name="Picture 4" descr="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962400"/>
            <a:ext cx="2143125" cy="2143125"/>
          </a:xfrm>
          <a:prstGeom prst="rect">
            <a:avLst/>
          </a:prstGeom>
        </p:spPr>
      </p:pic>
      <p:pic>
        <p:nvPicPr>
          <p:cNvPr id="6" name="Picture 5" descr="ri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5943600"/>
            <a:ext cx="2857500" cy="1600200"/>
          </a:xfrm>
          <a:prstGeom prst="rect">
            <a:avLst/>
          </a:prstGeom>
        </p:spPr>
      </p:pic>
      <p:pic>
        <p:nvPicPr>
          <p:cNvPr id="7" name="Picture 6" descr="pap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6400800"/>
            <a:ext cx="3000375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685800"/>
            <a:ext cx="4981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What food you like </a:t>
            </a:r>
            <a:r>
              <a:rPr lang="en-US" sz="2400" dirty="0" err="1" smtClean="0">
                <a:solidFill>
                  <a:srgbClr val="7030A0"/>
                </a:solidFill>
              </a:rPr>
              <a:t>most?underline</a:t>
            </a:r>
            <a:r>
              <a:rPr lang="en-US" sz="2400" dirty="0" smtClean="0">
                <a:solidFill>
                  <a:srgbClr val="7030A0"/>
                </a:solidFill>
              </a:rPr>
              <a:t> it.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splay 1"/>
          <p:cNvSpPr/>
          <p:nvPr/>
        </p:nvSpPr>
        <p:spPr>
          <a:xfrm>
            <a:off x="2057400" y="2895600"/>
            <a:ext cx="2209800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4343400"/>
            <a:ext cx="3130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Lettuce   Fries  Carrots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gg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1219200" cy="1676401"/>
          </a:xfrm>
          <a:prstGeom prst="rect">
            <a:avLst/>
          </a:prstGeom>
        </p:spPr>
      </p:pic>
      <p:pic>
        <p:nvPicPr>
          <p:cNvPr id="3" name="Picture 2" descr="fi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209800"/>
            <a:ext cx="1613433" cy="1295401"/>
          </a:xfrm>
          <a:prstGeom prst="rect">
            <a:avLst/>
          </a:prstGeom>
        </p:spPr>
      </p:pic>
      <p:pic>
        <p:nvPicPr>
          <p:cNvPr id="4" name="Picture 3" descr="car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362200"/>
            <a:ext cx="1447800" cy="1295399"/>
          </a:xfrm>
          <a:prstGeom prst="rect">
            <a:avLst/>
          </a:prstGeom>
        </p:spPr>
      </p:pic>
      <p:pic>
        <p:nvPicPr>
          <p:cNvPr id="5" name="Picture 4" descr="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4419600"/>
            <a:ext cx="1295400" cy="970110"/>
          </a:xfrm>
          <a:prstGeom prst="rect">
            <a:avLst/>
          </a:prstGeom>
        </p:spPr>
      </p:pic>
      <p:pic>
        <p:nvPicPr>
          <p:cNvPr id="6" name="Picture 5" descr="l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397" y="4191001"/>
            <a:ext cx="1004603" cy="1311329"/>
          </a:xfrm>
          <a:prstGeom prst="rect">
            <a:avLst/>
          </a:prstGeom>
        </p:spPr>
      </p:pic>
      <p:pic>
        <p:nvPicPr>
          <p:cNvPr id="7" name="Picture 6" descr="ri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7800" y="4267200"/>
            <a:ext cx="1600200" cy="896112"/>
          </a:xfrm>
          <a:prstGeom prst="rect">
            <a:avLst/>
          </a:prstGeom>
        </p:spPr>
      </p:pic>
      <p:pic>
        <p:nvPicPr>
          <p:cNvPr id="8" name="Picture 7" descr="mil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2133600"/>
            <a:ext cx="1600200" cy="1600200"/>
          </a:xfrm>
          <a:prstGeom prst="rect">
            <a:avLst/>
          </a:prstGeom>
        </p:spPr>
      </p:pic>
      <p:pic>
        <p:nvPicPr>
          <p:cNvPr id="9" name="Picture 8" descr="pap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400" y="3657600"/>
            <a:ext cx="1295400" cy="13973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67056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Fish 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6781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3352800" y="6172200"/>
            <a:ext cx="1141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carrots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1" y="693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papaya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6096000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60198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6934200"/>
            <a:ext cx="159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lettuce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0393860" flipV="1">
            <a:off x="5715000" y="65415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914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Match  the name of the picture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0.02223 -0.32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9981E-6 4.44444E-6 L -0.09991 -0.3451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9 -0.02014 L 0.05556 -0.27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2 -0.02951 L -0.02777 -0.302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-0.19445 -0.203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2812E-6 -2.22222E-6 L 0.00578 -0.086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2054E-6 1.38889E-6 L -0.17923 -0.25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7 -2.22222E-6 L 0.0169 -0.0951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371600" y="1143000"/>
            <a:ext cx="41148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Healthy  food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895600"/>
            <a:ext cx="5606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Fish  Rice  Orange  Milk  Carrots  Egg</a:t>
            </a:r>
          </a:p>
          <a:p>
            <a:r>
              <a:rPr lang="en-US" sz="2000" dirty="0" smtClean="0">
                <a:solidFill>
                  <a:srgbClr val="00B0F0"/>
                </a:solidFill>
              </a:rPr>
              <a:t>Papaya  Lettuce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1295400" y="3886200"/>
            <a:ext cx="4572000" cy="2514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Unhealthy  food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74676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Ice cream  Chips  Fries  Chocolate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143000"/>
            <a:ext cx="3657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Talk about your response to</a:t>
            </a:r>
          </a:p>
          <a:p>
            <a:pPr algn="ctr"/>
            <a:r>
              <a:rPr lang="en-US" dirty="0" smtClean="0"/>
              <a:t>Underline  healthy food.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371600"/>
            <a:ext cx="3834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Introduce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of teacher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362200"/>
            <a:ext cx="5514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Md:Shahjahan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Assist:teacher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>
                <a:solidFill>
                  <a:srgbClr val="FFC000"/>
                </a:solidFill>
              </a:rPr>
              <a:t>Condipasha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purvo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para</a:t>
            </a:r>
            <a:r>
              <a:rPr lang="en-US" sz="2800" dirty="0" smtClean="0">
                <a:solidFill>
                  <a:srgbClr val="FFC000"/>
                </a:solidFill>
              </a:rPr>
              <a:t> G P S</a:t>
            </a:r>
          </a:p>
          <a:p>
            <a:r>
              <a:rPr lang="en-US" sz="2800" dirty="0" err="1" smtClean="0">
                <a:solidFill>
                  <a:srgbClr val="FFC000"/>
                </a:solidFill>
              </a:rPr>
              <a:t>Pakundia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</a:rPr>
              <a:t>kishoreganj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219200" y="2590800"/>
            <a:ext cx="5257800" cy="1143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Conversation in pair/group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447800" y="4380131"/>
            <a:ext cx="328967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1.What are healthy food?</a:t>
            </a:r>
          </a:p>
          <a:p>
            <a:r>
              <a:rPr lang="en-US" dirty="0" smtClean="0"/>
              <a:t>2.Which are unhealthy food?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/I/W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3124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276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And say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Checking learning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267200"/>
            <a:ext cx="5334000" cy="58477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Circle the healthy food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685800"/>
            <a:ext cx="6019800" cy="6934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Introduction of lesson: unit 6  lesson 1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4724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Time:4o minute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62201" y="1"/>
            <a:ext cx="11734801" cy="914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o1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117601"/>
            <a:ext cx="4914900" cy="70883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381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Look and say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8331200"/>
            <a:ext cx="2686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What are you watching here?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571500" y="1117600"/>
            <a:ext cx="5257800" cy="4267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Today lesson: Eat healthy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Page  no  22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Learning outcomes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429000"/>
            <a:ext cx="5791200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3.3.1  Understand question about object around them</a:t>
            </a:r>
          </a:p>
          <a:p>
            <a:r>
              <a:rPr lang="en-US" sz="2400" i="1" u="sng" dirty="0" smtClean="0"/>
              <a:t>3.4.1 Understand </a:t>
            </a:r>
            <a:r>
              <a:rPr lang="en-US" sz="2400" i="1" u="sng" dirty="0" err="1" smtClean="0"/>
              <a:t>statemeants</a:t>
            </a:r>
            <a:r>
              <a:rPr lang="en-US" sz="2400" i="1" u="sng" dirty="0" smtClean="0"/>
              <a:t> made by the teacher and</a:t>
            </a:r>
          </a:p>
          <a:p>
            <a:r>
              <a:rPr lang="en-US" sz="2400" i="1" u="sng" dirty="0" smtClean="0"/>
              <a:t>Students .s</a:t>
            </a:r>
          </a:p>
          <a:p>
            <a:r>
              <a:rPr lang="en-US" sz="2400" i="1" u="sng" dirty="0" smtClean="0"/>
              <a:t>1.1.1Say wards phrases and sentence with proper sound</a:t>
            </a:r>
          </a:p>
          <a:p>
            <a:r>
              <a:rPr lang="en-US" sz="2400" i="1" u="sng" dirty="0" smtClean="0"/>
              <a:t>And stress.</a:t>
            </a:r>
          </a:p>
          <a:p>
            <a:r>
              <a:rPr lang="en-US" sz="2400" i="1" u="sng" dirty="0" smtClean="0"/>
              <a:t>1.5.1Read  words phrases and sentence in the text with </a:t>
            </a:r>
          </a:p>
          <a:p>
            <a:r>
              <a:rPr lang="en-US" sz="2400" i="1" u="sng" dirty="0" smtClean="0"/>
              <a:t>Proper pronunciation stress and intonation.</a:t>
            </a:r>
            <a:endParaRPr lang="en-US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0" y="5588000"/>
            <a:ext cx="2114550" cy="2946400"/>
          </a:xfrm>
          <a:prstGeom prst="rect">
            <a:avLst/>
          </a:prstGeom>
        </p:spPr>
      </p:pic>
      <p:pic>
        <p:nvPicPr>
          <p:cNvPr id="3" name="Picture 2" descr="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150" y="1016000"/>
            <a:ext cx="1714500" cy="2641600"/>
          </a:xfrm>
          <a:prstGeom prst="rect">
            <a:avLst/>
          </a:prstGeom>
        </p:spPr>
      </p:pic>
      <p:pic>
        <p:nvPicPr>
          <p:cNvPr id="4" name="Picture 3" descr="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1320800"/>
            <a:ext cx="2743200" cy="2032000"/>
          </a:xfrm>
          <a:prstGeom prst="rect">
            <a:avLst/>
          </a:prstGeom>
        </p:spPr>
      </p:pic>
      <p:pic>
        <p:nvPicPr>
          <p:cNvPr id="5" name="Picture 4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" y="6197600"/>
            <a:ext cx="1307306" cy="203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8701" y="386080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chips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0" y="4165601"/>
            <a:ext cx="1091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lettuce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2950" y="8636001"/>
            <a:ext cx="177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Ice cream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3450" y="8651558"/>
            <a:ext cx="165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Fish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685800"/>
            <a:ext cx="306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Look  Listen  and   say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203200"/>
            <a:ext cx="800100" cy="2137487"/>
          </a:xfrm>
          <a:prstGeom prst="rect">
            <a:avLst/>
          </a:prstGeom>
        </p:spPr>
      </p:pic>
      <p:pic>
        <p:nvPicPr>
          <p:cNvPr id="4" name="Picture 3" descr="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1" y="1"/>
            <a:ext cx="1200149" cy="2857500"/>
          </a:xfrm>
          <a:prstGeom prst="rect">
            <a:avLst/>
          </a:prstGeom>
        </p:spPr>
      </p:pic>
      <p:pic>
        <p:nvPicPr>
          <p:cNvPr id="5" name="Picture 4" descr="fr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" y="406401"/>
            <a:ext cx="2150269" cy="2120900"/>
          </a:xfrm>
          <a:prstGeom prst="rect">
            <a:avLst/>
          </a:prstGeom>
        </p:spPr>
      </p:pic>
      <p:pic>
        <p:nvPicPr>
          <p:cNvPr id="6" name="Picture 5" descr="mil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1900" y="3860800"/>
            <a:ext cx="2143125" cy="2133600"/>
          </a:xfrm>
          <a:prstGeom prst="rect">
            <a:avLst/>
          </a:prstGeom>
        </p:spPr>
      </p:pic>
      <p:pic>
        <p:nvPicPr>
          <p:cNvPr id="7" name="Picture 6" descr="ri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50" y="3657600"/>
            <a:ext cx="2143125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0050" y="3048001"/>
            <a:ext cx="82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Fries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743201"/>
            <a:ext cx="1447799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Orange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14950" y="2743201"/>
            <a:ext cx="151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Chocolate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51" y="6705601"/>
            <a:ext cx="78899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milk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0" y="6299201"/>
            <a:ext cx="74930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700</TotalTime>
  <Words>238</Words>
  <Application>Microsoft Office PowerPoint</Application>
  <PresentationFormat>On-screen Show (4:3)</PresentationFormat>
  <Paragraphs>67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usare</dc:creator>
  <cp:lastModifiedBy>usare</cp:lastModifiedBy>
  <cp:revision>124</cp:revision>
  <dcterms:created xsi:type="dcterms:W3CDTF">2006-08-16T00:00:00Z</dcterms:created>
  <dcterms:modified xsi:type="dcterms:W3CDTF">2020-01-14T18:25:46Z</dcterms:modified>
</cp:coreProperties>
</file>