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9" r:id="rId2"/>
    <p:sldId id="258" r:id="rId3"/>
    <p:sldId id="259" r:id="rId4"/>
    <p:sldId id="264" r:id="rId5"/>
    <p:sldId id="267" r:id="rId6"/>
    <p:sldId id="263" r:id="rId7"/>
    <p:sldId id="262" r:id="rId8"/>
    <p:sldId id="265" r:id="rId9"/>
    <p:sldId id="260" r:id="rId10"/>
    <p:sldId id="261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A8688-36DA-48D5-9FF6-08D613397991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15C6-9F87-49AE-92DC-0D194EC0D4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15C6-9F87-49AE-92DC-0D194EC0D4A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0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015C6-9F87-49AE-92DC-0D194EC0D4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5843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19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6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1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1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8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9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6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5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419" y="4876800"/>
            <a:ext cx="6787381" cy="1096899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76200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2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895600"/>
            <a:ext cx="670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সংখ্যারেখায় যোগ করঃ     </a:t>
            </a:r>
            <a:r>
              <a:rPr lang="en-US" sz="4400" b="1" dirty="0" smtClean="0">
                <a:solidFill>
                  <a:srgbClr val="FF0000"/>
                </a:solidFill>
                <a:cs typeface="NikoshBAN" pitchFamily="2" charset="0"/>
              </a:rPr>
              <a:t>6+(-2)</a:t>
            </a:r>
            <a:endParaRPr lang="en-US" sz="4400" b="1" dirty="0">
              <a:solidFill>
                <a:srgbClr val="FF0000"/>
              </a:solidFill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914400"/>
            <a:ext cx="59436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447800"/>
            <a:ext cx="57912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048000"/>
            <a:ext cx="6477000" cy="317009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সংখ্যারেখা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056643"/>
              </p:ext>
            </p:extLst>
          </p:nvPr>
        </p:nvGraphicFramePr>
        <p:xfrm>
          <a:off x="1160060" y="4995081"/>
          <a:ext cx="6537277" cy="1554480"/>
        </p:xfrm>
        <a:graphic>
          <a:graphicData uri="http://schemas.openxmlformats.org/drawingml/2006/table">
            <a:tbl>
              <a:tblPr/>
              <a:tblGrid>
                <a:gridCol w="6537277"/>
              </a:tblGrid>
              <a:tr h="1473958">
                <a:tc>
                  <a:txBody>
                    <a:bodyPr/>
                    <a:lstStyle/>
                    <a:p>
                      <a:pPr algn="ctr"/>
                      <a:r>
                        <a:rPr lang="bn-BD" sz="9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ধন্যবাদ</a:t>
                      </a:r>
                      <a:endParaRPr lang="en-US" sz="9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6200"/>
            <a:ext cx="7772400" cy="4572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7198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38200"/>
            <a:ext cx="739140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উপস্থাপনায়ঃ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সোহরাব হুসাইন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হাড়োকান্দি বলেশ্বরপুর মাধ্যমিক 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810000"/>
            <a:ext cx="7467600" cy="280076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অধ্যায়ঃ ৩.২</a:t>
            </a:r>
          </a:p>
          <a:p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hletics-track-28655393.jpg"/>
          <p:cNvPicPr>
            <a:picLocks noChangeAspect="1"/>
          </p:cNvPicPr>
          <p:nvPr/>
        </p:nvPicPr>
        <p:blipFill>
          <a:blip r:embed="rId3"/>
          <a:srcRect b="8696"/>
          <a:stretch>
            <a:fillRect/>
          </a:stretch>
        </p:blipFill>
        <p:spPr>
          <a:xfrm>
            <a:off x="609600" y="1371600"/>
            <a:ext cx="76200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8077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ছবিগুলোতে আমরা কী দেখছি?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32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hmou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382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2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38400"/>
            <a:ext cx="7620000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সংখ্যারেখা ব্যবহার করে যোগফল নির্ণয়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133600"/>
            <a:ext cx="7848600" cy="261610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সংখ্যারেখা কী তা বলতে পারবে।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সংখ্যারেখায় ধনাত্মক ও ঋনাত্মক  সংখ্যার অবস্থান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 করতে পারবে।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সংখ্যারেখা ব্যবহার করে যোগ করতে পারবে।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609600"/>
            <a:ext cx="44196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Callout 26"/>
          <p:cNvSpPr/>
          <p:nvPr/>
        </p:nvSpPr>
        <p:spPr>
          <a:xfrm>
            <a:off x="2590800" y="1219200"/>
            <a:ext cx="533400" cy="53340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</a:rPr>
              <a:t>-</a:t>
            </a:r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2590800" y="1219200"/>
            <a:ext cx="533400" cy="53340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+7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3" name="Down Arrow Callout 22"/>
          <p:cNvSpPr/>
          <p:nvPr/>
        </p:nvSpPr>
        <p:spPr>
          <a:xfrm>
            <a:off x="2590800" y="1219200"/>
            <a:ext cx="533400" cy="53340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+5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3962400"/>
            <a:ext cx="7315200" cy="457994"/>
            <a:chOff x="762000" y="5181600"/>
            <a:chExt cx="7315200" cy="457994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762000" y="5410200"/>
              <a:ext cx="73152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>
              <a:off x="12192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16756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21336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590006" y="5409406"/>
              <a:ext cx="457200" cy="158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0480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5044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9624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4188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48768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53332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7912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62476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7056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71620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186542" y="4343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-3    -2    -1      </a:t>
            </a:r>
            <a:r>
              <a:rPr lang="en-US" sz="2400" b="1" dirty="0" smtClean="0">
                <a:solidFill>
                  <a:srgbClr val="FFFF00"/>
                </a:solidFill>
              </a:rPr>
              <a:t>0</a:t>
            </a:r>
            <a:r>
              <a:rPr lang="en-US" sz="2000" b="1" dirty="0" smtClean="0"/>
              <a:t>      1      2      3     4       5     6      7      8     9     10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286000" y="2438400"/>
            <a:ext cx="1143000" cy="1524000"/>
            <a:chOff x="2133600" y="1752600"/>
            <a:chExt cx="1143000" cy="1905000"/>
          </a:xfrm>
        </p:grpSpPr>
        <p:sp>
          <p:nvSpPr>
            <p:cNvPr id="20" name="Flowchart: Merge 19"/>
            <p:cNvSpPr/>
            <p:nvPr/>
          </p:nvSpPr>
          <p:spPr>
            <a:xfrm>
              <a:off x="2133600" y="1752600"/>
              <a:ext cx="1143000" cy="13716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90800" y="2895600"/>
              <a:ext cx="228600" cy="76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00417 0.183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5.55112E-17 3.33333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416 0.194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0.34583 0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3.33333E-6 L -0.00417 3.33333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0417 0.194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-0.15417 3.33333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4" grpId="0" animBg="1"/>
      <p:bldP spid="24" grpId="1" animBg="1"/>
      <p:bldP spid="24" grpId="2" animBg="1"/>
      <p:bldP spid="23" grpId="0" animBg="1"/>
      <p:bldP spid="23" grpId="1" animBg="1"/>
      <p:bldP spid="23" grpId="2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593994"/>
            <a:ext cx="4038600" cy="9144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9+(-6)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62000" y="3962400"/>
            <a:ext cx="7315200" cy="457994"/>
            <a:chOff x="762000" y="5181600"/>
            <a:chExt cx="7315200" cy="457994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62000" y="5410200"/>
              <a:ext cx="7315200" cy="1588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12192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6756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1336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590006" y="5409406"/>
              <a:ext cx="457200" cy="1588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0480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5044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39624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4188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8768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3332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57912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2476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705600" y="5410200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7162006" y="5409406"/>
              <a:ext cx="4572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186542" y="4343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-3    -2    -1      </a:t>
            </a:r>
            <a:r>
              <a:rPr lang="en-US" sz="2400" b="1" dirty="0" smtClean="0">
                <a:solidFill>
                  <a:srgbClr val="FFFF00"/>
                </a:solidFill>
              </a:rPr>
              <a:t>0</a:t>
            </a:r>
            <a:r>
              <a:rPr lang="en-US" sz="2000" b="1" dirty="0" smtClean="0"/>
              <a:t>      1      2      3     4       5     6      7      8     9     10</a:t>
            </a:r>
            <a:endParaRPr lang="en-US" b="1" dirty="0"/>
          </a:p>
        </p:txBody>
      </p:sp>
      <p:sp>
        <p:nvSpPr>
          <p:cNvPr id="32" name="Right Arrow 31"/>
          <p:cNvSpPr/>
          <p:nvPr/>
        </p:nvSpPr>
        <p:spPr>
          <a:xfrm>
            <a:off x="2819400" y="3276600"/>
            <a:ext cx="4114800" cy="762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>
            <a:off x="4191000" y="4561114"/>
            <a:ext cx="2819400" cy="7620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2819400" y="4582886"/>
            <a:ext cx="1371600" cy="6858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38600" y="3124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/>
              <a:t>       </a:t>
            </a:r>
            <a:r>
              <a:rPr lang="en-US" sz="2400" b="1" dirty="0" smtClean="0"/>
              <a:t>9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57800" y="5024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-6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50247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913606" y="393414"/>
            <a:ext cx="65532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আমরা নিচের সমস্যাটির সমাধান দেখি।</a:t>
            </a:r>
            <a:endParaRPr lang="en-US" sz="3200" b="1" dirty="0"/>
          </a:p>
        </p:txBody>
      </p:sp>
      <p:sp>
        <p:nvSpPr>
          <p:cNvPr id="29" name="Down Arrow 28"/>
          <p:cNvSpPr/>
          <p:nvPr/>
        </p:nvSpPr>
        <p:spPr>
          <a:xfrm>
            <a:off x="2542736" y="3124200"/>
            <a:ext cx="533400" cy="838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32" grpId="0" animBg="1"/>
      <p:bldP spid="33" grpId="0" animBg="1"/>
      <p:bldP spid="34" grpId="0" animBg="1"/>
      <p:bldP spid="36" grpId="0"/>
      <p:bldP spid="37" grpId="0"/>
      <p:bldP spid="39" grpId="0"/>
      <p:bldP spid="41" grpId="0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371</TotalTime>
  <Words>131</Words>
  <Application>Microsoft Office PowerPoint</Application>
  <PresentationFormat>On-screen Show (4:3)</PresentationFormat>
  <Paragraphs>35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9+(-6)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bcc</dc:creator>
  <cp:lastModifiedBy>ELITE</cp:lastModifiedBy>
  <cp:revision>51</cp:revision>
  <dcterms:created xsi:type="dcterms:W3CDTF">2006-08-16T00:00:00Z</dcterms:created>
  <dcterms:modified xsi:type="dcterms:W3CDTF">2020-01-14T22:05:00Z</dcterms:modified>
</cp:coreProperties>
</file>