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59" r:id="rId4"/>
    <p:sldId id="258" r:id="rId5"/>
    <p:sldId id="257" r:id="rId6"/>
    <p:sldId id="261" r:id="rId7"/>
    <p:sldId id="262" r:id="rId8"/>
    <p:sldId id="270" r:id="rId9"/>
    <p:sldId id="264" r:id="rId10"/>
    <p:sldId id="265" r:id="rId11"/>
    <p:sldId id="266" r:id="rId12"/>
    <p:sldId id="267" r:id="rId13"/>
    <p:sldId id="263" r:id="rId14"/>
    <p:sldId id="268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3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nOefgPqbrQ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276600" y="1406604"/>
            <a:ext cx="5334000" cy="3165396"/>
            <a:chOff x="3352800" y="1406604"/>
            <a:chExt cx="5334000" cy="3165396"/>
          </a:xfrm>
        </p:grpSpPr>
        <p:sp>
          <p:nvSpPr>
            <p:cNvPr id="2" name="Rectangle 1"/>
            <p:cNvSpPr/>
            <p:nvPr/>
          </p:nvSpPr>
          <p:spPr>
            <a:xfrm>
              <a:off x="4572000" y="1981200"/>
              <a:ext cx="4114800" cy="21336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/>
            </a:p>
          </p:txBody>
        </p:sp>
        <p:sp>
          <p:nvSpPr>
            <p:cNvPr id="3" name="Flowchart: Delay 2"/>
            <p:cNvSpPr/>
            <p:nvPr/>
          </p:nvSpPr>
          <p:spPr>
            <a:xfrm rot="10800000">
              <a:off x="3352800" y="2362200"/>
              <a:ext cx="1600200" cy="1676400"/>
            </a:xfrm>
            <a:prstGeom prst="flowChartDelay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5400" y="1406604"/>
              <a:ext cx="3429000" cy="110799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Welcome</a:t>
              </a:r>
              <a:endParaRPr lang="en-US" sz="6600" dirty="0"/>
            </a:p>
          </p:txBody>
        </p:sp>
        <p:sp>
          <p:nvSpPr>
            <p:cNvPr id="10" name="Smiley Face 9"/>
            <p:cNvSpPr/>
            <p:nvPr/>
          </p:nvSpPr>
          <p:spPr>
            <a:xfrm>
              <a:off x="3886199" y="2819399"/>
              <a:ext cx="822435" cy="746235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062864" y="3273083"/>
              <a:ext cx="3613470" cy="929179"/>
            </a:xfrm>
            <a:custGeom>
              <a:avLst/>
              <a:gdLst>
                <a:gd name="connsiteX0" fmla="*/ 40191 w 3613470"/>
                <a:gd name="connsiteY0" fmla="*/ 618979 h 929179"/>
                <a:gd name="connsiteX1" fmla="*/ 96462 w 3613470"/>
                <a:gd name="connsiteY1" fmla="*/ 534572 h 929179"/>
                <a:gd name="connsiteX2" fmla="*/ 110530 w 3613470"/>
                <a:gd name="connsiteY2" fmla="*/ 492369 h 929179"/>
                <a:gd name="connsiteX3" fmla="*/ 152733 w 3613470"/>
                <a:gd name="connsiteY3" fmla="*/ 478302 h 929179"/>
                <a:gd name="connsiteX4" fmla="*/ 209004 w 3613470"/>
                <a:gd name="connsiteY4" fmla="*/ 604911 h 929179"/>
                <a:gd name="connsiteX5" fmla="*/ 237139 w 3613470"/>
                <a:gd name="connsiteY5" fmla="*/ 576775 h 929179"/>
                <a:gd name="connsiteX6" fmla="*/ 265274 w 3613470"/>
                <a:gd name="connsiteY6" fmla="*/ 534572 h 929179"/>
                <a:gd name="connsiteX7" fmla="*/ 349681 w 3613470"/>
                <a:gd name="connsiteY7" fmla="*/ 506437 h 929179"/>
                <a:gd name="connsiteX8" fmla="*/ 391884 w 3613470"/>
                <a:gd name="connsiteY8" fmla="*/ 520505 h 929179"/>
                <a:gd name="connsiteX9" fmla="*/ 420019 w 3613470"/>
                <a:gd name="connsiteY9" fmla="*/ 492369 h 929179"/>
                <a:gd name="connsiteX10" fmla="*/ 462222 w 3613470"/>
                <a:gd name="connsiteY10" fmla="*/ 478302 h 929179"/>
                <a:gd name="connsiteX11" fmla="*/ 476290 w 3613470"/>
                <a:gd name="connsiteY11" fmla="*/ 436099 h 929179"/>
                <a:gd name="connsiteX12" fmla="*/ 673238 w 3613470"/>
                <a:gd name="connsiteY12" fmla="*/ 393895 h 929179"/>
                <a:gd name="connsiteX13" fmla="*/ 729508 w 3613470"/>
                <a:gd name="connsiteY13" fmla="*/ 379828 h 929179"/>
                <a:gd name="connsiteX14" fmla="*/ 771711 w 3613470"/>
                <a:gd name="connsiteY14" fmla="*/ 351692 h 929179"/>
                <a:gd name="connsiteX15" fmla="*/ 912388 w 3613470"/>
                <a:gd name="connsiteY15" fmla="*/ 323557 h 929179"/>
                <a:gd name="connsiteX16" fmla="*/ 1010862 w 3613470"/>
                <a:gd name="connsiteY16" fmla="*/ 253219 h 929179"/>
                <a:gd name="connsiteX17" fmla="*/ 1081201 w 3613470"/>
                <a:gd name="connsiteY17" fmla="*/ 323557 h 929179"/>
                <a:gd name="connsiteX18" fmla="*/ 1221878 w 3613470"/>
                <a:gd name="connsiteY18" fmla="*/ 211015 h 929179"/>
                <a:gd name="connsiteX19" fmla="*/ 1306284 w 3613470"/>
                <a:gd name="connsiteY19" fmla="*/ 126609 h 929179"/>
                <a:gd name="connsiteX20" fmla="*/ 1348487 w 3613470"/>
                <a:gd name="connsiteY20" fmla="*/ 98474 h 929179"/>
                <a:gd name="connsiteX21" fmla="*/ 1418825 w 3613470"/>
                <a:gd name="connsiteY21" fmla="*/ 28135 h 929179"/>
                <a:gd name="connsiteX22" fmla="*/ 1475096 w 3613470"/>
                <a:gd name="connsiteY22" fmla="*/ 56271 h 929179"/>
                <a:gd name="connsiteX23" fmla="*/ 1489164 w 3613470"/>
                <a:gd name="connsiteY23" fmla="*/ 112542 h 929179"/>
                <a:gd name="connsiteX24" fmla="*/ 1475096 w 3613470"/>
                <a:gd name="connsiteY24" fmla="*/ 281354 h 929179"/>
                <a:gd name="connsiteX25" fmla="*/ 1489164 w 3613470"/>
                <a:gd name="connsiteY25" fmla="*/ 436099 h 929179"/>
                <a:gd name="connsiteX26" fmla="*/ 1545434 w 3613470"/>
                <a:gd name="connsiteY26" fmla="*/ 379828 h 929179"/>
                <a:gd name="connsiteX27" fmla="*/ 1601705 w 3613470"/>
                <a:gd name="connsiteY27" fmla="*/ 351692 h 929179"/>
                <a:gd name="connsiteX28" fmla="*/ 1700179 w 3613470"/>
                <a:gd name="connsiteY28" fmla="*/ 239151 h 929179"/>
                <a:gd name="connsiteX29" fmla="*/ 1756450 w 3613470"/>
                <a:gd name="connsiteY29" fmla="*/ 211015 h 929179"/>
                <a:gd name="connsiteX30" fmla="*/ 1784585 w 3613470"/>
                <a:gd name="connsiteY30" fmla="*/ 168812 h 929179"/>
                <a:gd name="connsiteX31" fmla="*/ 1826788 w 3613470"/>
                <a:gd name="connsiteY31" fmla="*/ 140677 h 929179"/>
                <a:gd name="connsiteX32" fmla="*/ 1854924 w 3613470"/>
                <a:gd name="connsiteY32" fmla="*/ 112542 h 929179"/>
                <a:gd name="connsiteX33" fmla="*/ 1840856 w 3613470"/>
                <a:gd name="connsiteY33" fmla="*/ 168812 h 929179"/>
                <a:gd name="connsiteX34" fmla="*/ 1826788 w 3613470"/>
                <a:gd name="connsiteY34" fmla="*/ 239151 h 929179"/>
                <a:gd name="connsiteX35" fmla="*/ 1798653 w 3613470"/>
                <a:gd name="connsiteY35" fmla="*/ 351692 h 929179"/>
                <a:gd name="connsiteX36" fmla="*/ 1812721 w 3613470"/>
                <a:gd name="connsiteY36" fmla="*/ 407963 h 929179"/>
                <a:gd name="connsiteX37" fmla="*/ 1854924 w 3613470"/>
                <a:gd name="connsiteY37" fmla="*/ 351692 h 929179"/>
                <a:gd name="connsiteX38" fmla="*/ 1911194 w 3613470"/>
                <a:gd name="connsiteY38" fmla="*/ 267286 h 929179"/>
                <a:gd name="connsiteX39" fmla="*/ 1925262 w 3613470"/>
                <a:gd name="connsiteY39" fmla="*/ 351692 h 929179"/>
                <a:gd name="connsiteX40" fmla="*/ 1939330 w 3613470"/>
                <a:gd name="connsiteY40" fmla="*/ 422031 h 929179"/>
                <a:gd name="connsiteX41" fmla="*/ 1981533 w 3613470"/>
                <a:gd name="connsiteY41" fmla="*/ 436099 h 929179"/>
                <a:gd name="connsiteX42" fmla="*/ 2206616 w 3613470"/>
                <a:gd name="connsiteY42" fmla="*/ 393895 h 929179"/>
                <a:gd name="connsiteX43" fmla="*/ 2347293 w 3613470"/>
                <a:gd name="connsiteY43" fmla="*/ 295422 h 929179"/>
                <a:gd name="connsiteX44" fmla="*/ 2459834 w 3613470"/>
                <a:gd name="connsiteY44" fmla="*/ 211015 h 929179"/>
                <a:gd name="connsiteX45" fmla="*/ 2544241 w 3613470"/>
                <a:gd name="connsiteY45" fmla="*/ 126609 h 929179"/>
                <a:gd name="connsiteX46" fmla="*/ 2614579 w 3613470"/>
                <a:gd name="connsiteY46" fmla="*/ 70339 h 929179"/>
                <a:gd name="connsiteX47" fmla="*/ 2684918 w 3613470"/>
                <a:gd name="connsiteY47" fmla="*/ 0 h 929179"/>
                <a:gd name="connsiteX48" fmla="*/ 2642714 w 3613470"/>
                <a:gd name="connsiteY48" fmla="*/ 42203 h 929179"/>
                <a:gd name="connsiteX49" fmla="*/ 2558308 w 3613470"/>
                <a:gd name="connsiteY49" fmla="*/ 126609 h 929179"/>
                <a:gd name="connsiteX50" fmla="*/ 2516105 w 3613470"/>
                <a:gd name="connsiteY50" fmla="*/ 168812 h 929179"/>
                <a:gd name="connsiteX51" fmla="*/ 2459834 w 3613470"/>
                <a:gd name="connsiteY51" fmla="*/ 239151 h 929179"/>
                <a:gd name="connsiteX52" fmla="*/ 2389496 w 3613470"/>
                <a:gd name="connsiteY52" fmla="*/ 337625 h 929179"/>
                <a:gd name="connsiteX53" fmla="*/ 2530173 w 3613470"/>
                <a:gd name="connsiteY53" fmla="*/ 351692 h 929179"/>
                <a:gd name="connsiteX54" fmla="*/ 2642714 w 3613470"/>
                <a:gd name="connsiteY54" fmla="*/ 295422 h 929179"/>
                <a:gd name="connsiteX55" fmla="*/ 2727121 w 3613470"/>
                <a:gd name="connsiteY55" fmla="*/ 239151 h 929179"/>
                <a:gd name="connsiteX56" fmla="*/ 2853730 w 3613470"/>
                <a:gd name="connsiteY56" fmla="*/ 196948 h 929179"/>
                <a:gd name="connsiteX57" fmla="*/ 2895933 w 3613470"/>
                <a:gd name="connsiteY57" fmla="*/ 182880 h 929179"/>
                <a:gd name="connsiteX58" fmla="*/ 3064745 w 3613470"/>
                <a:gd name="connsiteY58" fmla="*/ 154745 h 929179"/>
                <a:gd name="connsiteX59" fmla="*/ 3247625 w 3613470"/>
                <a:gd name="connsiteY59" fmla="*/ 112542 h 929179"/>
                <a:gd name="connsiteX60" fmla="*/ 3332031 w 3613470"/>
                <a:gd name="connsiteY60" fmla="*/ 84406 h 929179"/>
                <a:gd name="connsiteX61" fmla="*/ 3388302 w 3613470"/>
                <a:gd name="connsiteY61" fmla="*/ 70339 h 929179"/>
                <a:gd name="connsiteX62" fmla="*/ 3528979 w 3613470"/>
                <a:gd name="connsiteY62" fmla="*/ 42203 h 929179"/>
                <a:gd name="connsiteX63" fmla="*/ 3599318 w 3613470"/>
                <a:gd name="connsiteY63" fmla="*/ 56271 h 929179"/>
                <a:gd name="connsiteX64" fmla="*/ 3585250 w 3613470"/>
                <a:gd name="connsiteY64" fmla="*/ 140677 h 929179"/>
                <a:gd name="connsiteX65" fmla="*/ 3543047 w 3613470"/>
                <a:gd name="connsiteY65" fmla="*/ 225083 h 929179"/>
                <a:gd name="connsiteX66" fmla="*/ 3486776 w 3613470"/>
                <a:gd name="connsiteY66" fmla="*/ 337625 h 929179"/>
                <a:gd name="connsiteX67" fmla="*/ 3528979 w 3613470"/>
                <a:gd name="connsiteY67" fmla="*/ 365760 h 929179"/>
                <a:gd name="connsiteX68" fmla="*/ 3543047 w 3613470"/>
                <a:gd name="connsiteY68" fmla="*/ 492369 h 929179"/>
                <a:gd name="connsiteX69" fmla="*/ 3557114 w 3613470"/>
                <a:gd name="connsiteY69" fmla="*/ 576775 h 929179"/>
                <a:gd name="connsiteX70" fmla="*/ 3543047 w 3613470"/>
                <a:gd name="connsiteY70" fmla="*/ 773723 h 929179"/>
                <a:gd name="connsiteX71" fmla="*/ 3528979 w 3613470"/>
                <a:gd name="connsiteY71" fmla="*/ 731520 h 929179"/>
                <a:gd name="connsiteX72" fmla="*/ 3500844 w 3613470"/>
                <a:gd name="connsiteY72" fmla="*/ 618979 h 929179"/>
                <a:gd name="connsiteX73" fmla="*/ 3486776 w 3613470"/>
                <a:gd name="connsiteY73" fmla="*/ 576775 h 929179"/>
                <a:gd name="connsiteX74" fmla="*/ 3444573 w 3613470"/>
                <a:gd name="connsiteY74" fmla="*/ 562708 h 929179"/>
                <a:gd name="connsiteX75" fmla="*/ 3388302 w 3613470"/>
                <a:gd name="connsiteY75" fmla="*/ 506437 h 929179"/>
                <a:gd name="connsiteX76" fmla="*/ 3346099 w 3613470"/>
                <a:gd name="connsiteY76" fmla="*/ 407963 h 929179"/>
                <a:gd name="connsiteX77" fmla="*/ 3317964 w 3613470"/>
                <a:gd name="connsiteY77" fmla="*/ 309489 h 929179"/>
                <a:gd name="connsiteX78" fmla="*/ 3303896 w 3613470"/>
                <a:gd name="connsiteY78" fmla="*/ 267286 h 929179"/>
                <a:gd name="connsiteX79" fmla="*/ 3177287 w 3613470"/>
                <a:gd name="connsiteY79" fmla="*/ 281354 h 929179"/>
                <a:gd name="connsiteX80" fmla="*/ 3121016 w 3613470"/>
                <a:gd name="connsiteY80" fmla="*/ 337625 h 929179"/>
                <a:gd name="connsiteX81" fmla="*/ 2670850 w 3613470"/>
                <a:gd name="connsiteY81" fmla="*/ 337625 h 929179"/>
                <a:gd name="connsiteX82" fmla="*/ 2600511 w 3613470"/>
                <a:gd name="connsiteY82" fmla="*/ 407963 h 929179"/>
                <a:gd name="connsiteX83" fmla="*/ 2516105 w 3613470"/>
                <a:gd name="connsiteY83" fmla="*/ 464234 h 929179"/>
                <a:gd name="connsiteX84" fmla="*/ 2459834 w 3613470"/>
                <a:gd name="connsiteY84" fmla="*/ 534572 h 929179"/>
                <a:gd name="connsiteX85" fmla="*/ 2417631 w 3613470"/>
                <a:gd name="connsiteY85" fmla="*/ 548640 h 929179"/>
                <a:gd name="connsiteX86" fmla="*/ 2403564 w 3613470"/>
                <a:gd name="connsiteY86" fmla="*/ 590843 h 929179"/>
                <a:gd name="connsiteX87" fmla="*/ 2291022 w 3613470"/>
                <a:gd name="connsiteY87" fmla="*/ 675249 h 929179"/>
                <a:gd name="connsiteX88" fmla="*/ 2262887 w 3613470"/>
                <a:gd name="connsiteY88" fmla="*/ 703385 h 929179"/>
                <a:gd name="connsiteX89" fmla="*/ 2206616 w 3613470"/>
                <a:gd name="connsiteY89" fmla="*/ 731520 h 929179"/>
                <a:gd name="connsiteX90" fmla="*/ 2164413 w 3613470"/>
                <a:gd name="connsiteY90" fmla="*/ 759655 h 929179"/>
                <a:gd name="connsiteX91" fmla="*/ 2136278 w 3613470"/>
                <a:gd name="connsiteY91" fmla="*/ 801859 h 929179"/>
                <a:gd name="connsiteX92" fmla="*/ 2122210 w 3613470"/>
                <a:gd name="connsiteY92" fmla="*/ 759655 h 929179"/>
                <a:gd name="connsiteX93" fmla="*/ 2108142 w 3613470"/>
                <a:gd name="connsiteY93" fmla="*/ 604911 h 929179"/>
                <a:gd name="connsiteX94" fmla="*/ 2023736 w 3613470"/>
                <a:gd name="connsiteY94" fmla="*/ 618979 h 929179"/>
                <a:gd name="connsiteX95" fmla="*/ 2009668 w 3613470"/>
                <a:gd name="connsiteY95" fmla="*/ 661182 h 929179"/>
                <a:gd name="connsiteX96" fmla="*/ 1967465 w 3613470"/>
                <a:gd name="connsiteY96" fmla="*/ 745588 h 929179"/>
                <a:gd name="connsiteX97" fmla="*/ 1953398 w 3613470"/>
                <a:gd name="connsiteY97" fmla="*/ 618979 h 929179"/>
                <a:gd name="connsiteX98" fmla="*/ 1911194 w 3613470"/>
                <a:gd name="connsiteY98" fmla="*/ 604911 h 929179"/>
                <a:gd name="connsiteX99" fmla="*/ 1883059 w 3613470"/>
                <a:gd name="connsiteY99" fmla="*/ 661182 h 929179"/>
                <a:gd name="connsiteX100" fmla="*/ 1854924 w 3613470"/>
                <a:gd name="connsiteY100" fmla="*/ 745588 h 929179"/>
                <a:gd name="connsiteX101" fmla="*/ 1840856 w 3613470"/>
                <a:gd name="connsiteY101" fmla="*/ 661182 h 929179"/>
                <a:gd name="connsiteX102" fmla="*/ 1784585 w 3613470"/>
                <a:gd name="connsiteY102" fmla="*/ 604911 h 929179"/>
                <a:gd name="connsiteX103" fmla="*/ 1742382 w 3613470"/>
                <a:gd name="connsiteY103" fmla="*/ 506437 h 929179"/>
                <a:gd name="connsiteX104" fmla="*/ 1714247 w 3613470"/>
                <a:gd name="connsiteY104" fmla="*/ 379828 h 929179"/>
                <a:gd name="connsiteX105" fmla="*/ 1672044 w 3613470"/>
                <a:gd name="connsiteY105" fmla="*/ 393895 h 929179"/>
                <a:gd name="connsiteX106" fmla="*/ 1629841 w 3613470"/>
                <a:gd name="connsiteY106" fmla="*/ 464234 h 929179"/>
                <a:gd name="connsiteX107" fmla="*/ 1601705 w 3613470"/>
                <a:gd name="connsiteY107" fmla="*/ 492369 h 929179"/>
                <a:gd name="connsiteX108" fmla="*/ 1587638 w 3613470"/>
                <a:gd name="connsiteY108" fmla="*/ 590843 h 929179"/>
                <a:gd name="connsiteX109" fmla="*/ 1573570 w 3613470"/>
                <a:gd name="connsiteY109" fmla="*/ 647114 h 929179"/>
                <a:gd name="connsiteX110" fmla="*/ 1517299 w 3613470"/>
                <a:gd name="connsiteY110" fmla="*/ 633046 h 929179"/>
                <a:gd name="connsiteX111" fmla="*/ 1489164 w 3613470"/>
                <a:gd name="connsiteY111" fmla="*/ 590843 h 929179"/>
                <a:gd name="connsiteX112" fmla="*/ 1432893 w 3613470"/>
                <a:gd name="connsiteY112" fmla="*/ 464234 h 929179"/>
                <a:gd name="connsiteX113" fmla="*/ 1390690 w 3613470"/>
                <a:gd name="connsiteY113" fmla="*/ 436099 h 929179"/>
                <a:gd name="connsiteX114" fmla="*/ 1376622 w 3613470"/>
                <a:gd name="connsiteY114" fmla="*/ 393895 h 929179"/>
                <a:gd name="connsiteX115" fmla="*/ 1348487 w 3613470"/>
                <a:gd name="connsiteY115" fmla="*/ 351692 h 929179"/>
                <a:gd name="connsiteX116" fmla="*/ 1334419 w 3613470"/>
                <a:gd name="connsiteY116" fmla="*/ 281354 h 929179"/>
                <a:gd name="connsiteX117" fmla="*/ 1292216 w 3613470"/>
                <a:gd name="connsiteY117" fmla="*/ 309489 h 929179"/>
                <a:gd name="connsiteX118" fmla="*/ 1221878 w 3613470"/>
                <a:gd name="connsiteY118" fmla="*/ 267286 h 929179"/>
                <a:gd name="connsiteX119" fmla="*/ 1179674 w 3613470"/>
                <a:gd name="connsiteY119" fmla="*/ 253219 h 929179"/>
                <a:gd name="connsiteX120" fmla="*/ 1151539 w 3613470"/>
                <a:gd name="connsiteY120" fmla="*/ 211015 h 929179"/>
                <a:gd name="connsiteX121" fmla="*/ 1067133 w 3613470"/>
                <a:gd name="connsiteY121" fmla="*/ 182880 h 929179"/>
                <a:gd name="connsiteX122" fmla="*/ 982727 w 3613470"/>
                <a:gd name="connsiteY122" fmla="*/ 196948 h 929179"/>
                <a:gd name="connsiteX123" fmla="*/ 884253 w 3613470"/>
                <a:gd name="connsiteY123" fmla="*/ 281354 h 929179"/>
                <a:gd name="connsiteX124" fmla="*/ 827982 w 3613470"/>
                <a:gd name="connsiteY124" fmla="*/ 309489 h 929179"/>
                <a:gd name="connsiteX125" fmla="*/ 771711 w 3613470"/>
                <a:gd name="connsiteY125" fmla="*/ 365760 h 929179"/>
                <a:gd name="connsiteX126" fmla="*/ 729508 w 3613470"/>
                <a:gd name="connsiteY126" fmla="*/ 407963 h 929179"/>
                <a:gd name="connsiteX127" fmla="*/ 701373 w 3613470"/>
                <a:gd name="connsiteY127" fmla="*/ 492369 h 929179"/>
                <a:gd name="connsiteX128" fmla="*/ 673238 w 3613470"/>
                <a:gd name="connsiteY128" fmla="*/ 534572 h 929179"/>
                <a:gd name="connsiteX129" fmla="*/ 645102 w 3613470"/>
                <a:gd name="connsiteY129" fmla="*/ 618979 h 929179"/>
                <a:gd name="connsiteX130" fmla="*/ 616967 w 3613470"/>
                <a:gd name="connsiteY130" fmla="*/ 365760 h 929179"/>
                <a:gd name="connsiteX131" fmla="*/ 659170 w 3613470"/>
                <a:gd name="connsiteY131" fmla="*/ 239151 h 929179"/>
                <a:gd name="connsiteX132" fmla="*/ 659170 w 3613470"/>
                <a:gd name="connsiteY132" fmla="*/ 239151 h 929179"/>
                <a:gd name="connsiteX133" fmla="*/ 631034 w 3613470"/>
                <a:gd name="connsiteY133" fmla="*/ 267286 h 929179"/>
                <a:gd name="connsiteX134" fmla="*/ 588831 w 3613470"/>
                <a:gd name="connsiteY134" fmla="*/ 393895 h 929179"/>
                <a:gd name="connsiteX135" fmla="*/ 560696 w 3613470"/>
                <a:gd name="connsiteY135" fmla="*/ 436099 h 929179"/>
                <a:gd name="connsiteX136" fmla="*/ 518493 w 3613470"/>
                <a:gd name="connsiteY136" fmla="*/ 562708 h 929179"/>
                <a:gd name="connsiteX137" fmla="*/ 490358 w 3613470"/>
                <a:gd name="connsiteY137" fmla="*/ 661182 h 929179"/>
                <a:gd name="connsiteX138" fmla="*/ 434087 w 3613470"/>
                <a:gd name="connsiteY138" fmla="*/ 745588 h 929179"/>
                <a:gd name="connsiteX139" fmla="*/ 405951 w 3613470"/>
                <a:gd name="connsiteY139" fmla="*/ 829994 h 929179"/>
                <a:gd name="connsiteX140" fmla="*/ 391884 w 3613470"/>
                <a:gd name="connsiteY140" fmla="*/ 787791 h 929179"/>
                <a:gd name="connsiteX141" fmla="*/ 377816 w 3613470"/>
                <a:gd name="connsiteY141" fmla="*/ 506437 h 929179"/>
                <a:gd name="connsiteX142" fmla="*/ 279342 w 3613470"/>
                <a:gd name="connsiteY142" fmla="*/ 520505 h 929179"/>
                <a:gd name="connsiteX143" fmla="*/ 251207 w 3613470"/>
                <a:gd name="connsiteY143" fmla="*/ 562708 h 929179"/>
                <a:gd name="connsiteX144" fmla="*/ 223071 w 3613470"/>
                <a:gd name="connsiteY144" fmla="*/ 590843 h 929179"/>
                <a:gd name="connsiteX145" fmla="*/ 180868 w 3613470"/>
                <a:gd name="connsiteY145" fmla="*/ 675249 h 929179"/>
                <a:gd name="connsiteX146" fmla="*/ 166801 w 3613470"/>
                <a:gd name="connsiteY146" fmla="*/ 731520 h 929179"/>
                <a:gd name="connsiteX147" fmla="*/ 124598 w 3613470"/>
                <a:gd name="connsiteY147" fmla="*/ 787791 h 929179"/>
                <a:gd name="connsiteX148" fmla="*/ 96462 w 3613470"/>
                <a:gd name="connsiteY148" fmla="*/ 829994 h 929179"/>
                <a:gd name="connsiteX149" fmla="*/ 40191 w 3613470"/>
                <a:gd name="connsiteY149" fmla="*/ 928468 h 929179"/>
                <a:gd name="connsiteX150" fmla="*/ 54259 w 3613470"/>
                <a:gd name="connsiteY150" fmla="*/ 815926 h 929179"/>
                <a:gd name="connsiteX151" fmla="*/ 82394 w 3613470"/>
                <a:gd name="connsiteY151" fmla="*/ 717452 h 929179"/>
                <a:gd name="connsiteX152" fmla="*/ 96462 w 3613470"/>
                <a:gd name="connsiteY152" fmla="*/ 661182 h 929179"/>
                <a:gd name="connsiteX153" fmla="*/ 124598 w 3613470"/>
                <a:gd name="connsiteY153" fmla="*/ 562708 h 929179"/>
                <a:gd name="connsiteX154" fmla="*/ 237139 w 3613470"/>
                <a:gd name="connsiteY154" fmla="*/ 618979 h 929179"/>
                <a:gd name="connsiteX155" fmla="*/ 279342 w 3613470"/>
                <a:gd name="connsiteY155" fmla="*/ 604911 h 929179"/>
                <a:gd name="connsiteX156" fmla="*/ 265274 w 3613470"/>
                <a:gd name="connsiteY156" fmla="*/ 562708 h 929179"/>
                <a:gd name="connsiteX157" fmla="*/ 152733 w 3613470"/>
                <a:gd name="connsiteY157" fmla="*/ 548640 h 929179"/>
                <a:gd name="connsiteX158" fmla="*/ 124598 w 3613470"/>
                <a:gd name="connsiteY158" fmla="*/ 506437 h 929179"/>
                <a:gd name="connsiteX159" fmla="*/ 110530 w 3613470"/>
                <a:gd name="connsiteY159" fmla="*/ 464234 h 929179"/>
                <a:gd name="connsiteX160" fmla="*/ 82394 w 3613470"/>
                <a:gd name="connsiteY160" fmla="*/ 436099 h 929179"/>
                <a:gd name="connsiteX161" fmla="*/ 546628 w 3613470"/>
                <a:gd name="connsiteY161" fmla="*/ 379828 h 929179"/>
                <a:gd name="connsiteX162" fmla="*/ 602899 w 3613470"/>
                <a:gd name="connsiteY162" fmla="*/ 309489 h 929179"/>
                <a:gd name="connsiteX163" fmla="*/ 687305 w 3613470"/>
                <a:gd name="connsiteY163" fmla="*/ 225083 h 929179"/>
                <a:gd name="connsiteX164" fmla="*/ 771711 w 3613470"/>
                <a:gd name="connsiteY164" fmla="*/ 126609 h 929179"/>
                <a:gd name="connsiteX165" fmla="*/ 546628 w 3613470"/>
                <a:gd name="connsiteY165" fmla="*/ 140677 h 929179"/>
                <a:gd name="connsiteX166" fmla="*/ 504425 w 3613470"/>
                <a:gd name="connsiteY166" fmla="*/ 168812 h 929179"/>
                <a:gd name="connsiteX167" fmla="*/ 448154 w 3613470"/>
                <a:gd name="connsiteY167" fmla="*/ 239151 h 929179"/>
                <a:gd name="connsiteX168" fmla="*/ 405951 w 3613470"/>
                <a:gd name="connsiteY168" fmla="*/ 267286 h 929179"/>
                <a:gd name="connsiteX169" fmla="*/ 377816 w 3613470"/>
                <a:gd name="connsiteY169" fmla="*/ 309489 h 929179"/>
                <a:gd name="connsiteX170" fmla="*/ 349681 w 3613470"/>
                <a:gd name="connsiteY170" fmla="*/ 365760 h 929179"/>
                <a:gd name="connsiteX171" fmla="*/ 307478 w 3613470"/>
                <a:gd name="connsiteY171" fmla="*/ 407963 h 929179"/>
                <a:gd name="connsiteX172" fmla="*/ 293410 w 3613470"/>
                <a:gd name="connsiteY172" fmla="*/ 464234 h 929179"/>
                <a:gd name="connsiteX173" fmla="*/ 265274 w 3613470"/>
                <a:gd name="connsiteY173" fmla="*/ 492369 h 929179"/>
                <a:gd name="connsiteX174" fmla="*/ 307478 w 3613470"/>
                <a:gd name="connsiteY174" fmla="*/ 393895 h 929179"/>
                <a:gd name="connsiteX175" fmla="*/ 223071 w 3613470"/>
                <a:gd name="connsiteY175" fmla="*/ 351692 h 929179"/>
                <a:gd name="connsiteX176" fmla="*/ 166801 w 3613470"/>
                <a:gd name="connsiteY176" fmla="*/ 365760 h 929179"/>
                <a:gd name="connsiteX177" fmla="*/ 124598 w 3613470"/>
                <a:gd name="connsiteY177" fmla="*/ 351692 h 929179"/>
                <a:gd name="connsiteX178" fmla="*/ 110530 w 3613470"/>
                <a:gd name="connsiteY178" fmla="*/ 309489 h 929179"/>
                <a:gd name="connsiteX179" fmla="*/ 82394 w 3613470"/>
                <a:gd name="connsiteY179" fmla="*/ 281354 h 929179"/>
                <a:gd name="connsiteX180" fmla="*/ 40191 w 3613470"/>
                <a:gd name="connsiteY180" fmla="*/ 323557 h 929179"/>
                <a:gd name="connsiteX181" fmla="*/ 12056 w 3613470"/>
                <a:gd name="connsiteY181" fmla="*/ 661182 h 929179"/>
                <a:gd name="connsiteX182" fmla="*/ 40191 w 3613470"/>
                <a:gd name="connsiteY182" fmla="*/ 323557 h 929179"/>
                <a:gd name="connsiteX183" fmla="*/ 54259 w 3613470"/>
                <a:gd name="connsiteY183" fmla="*/ 253219 h 929179"/>
                <a:gd name="connsiteX184" fmla="*/ 68327 w 3613470"/>
                <a:gd name="connsiteY184" fmla="*/ 126609 h 929179"/>
                <a:gd name="connsiteX185" fmla="*/ 138665 w 3613470"/>
                <a:gd name="connsiteY185" fmla="*/ 0 h 929179"/>
                <a:gd name="connsiteX186" fmla="*/ 265274 w 3613470"/>
                <a:gd name="connsiteY186" fmla="*/ 14068 h 929179"/>
                <a:gd name="connsiteX187" fmla="*/ 293410 w 3613470"/>
                <a:gd name="connsiteY187" fmla="*/ 42203 h 929179"/>
                <a:gd name="connsiteX188" fmla="*/ 363748 w 3613470"/>
                <a:gd name="connsiteY188" fmla="*/ 84406 h 929179"/>
                <a:gd name="connsiteX189" fmla="*/ 504425 w 3613470"/>
                <a:gd name="connsiteY189" fmla="*/ 182880 h 929179"/>
                <a:gd name="connsiteX190" fmla="*/ 546628 w 3613470"/>
                <a:gd name="connsiteY190" fmla="*/ 196948 h 929179"/>
                <a:gd name="connsiteX191" fmla="*/ 574764 w 3613470"/>
                <a:gd name="connsiteY191" fmla="*/ 225083 h 929179"/>
                <a:gd name="connsiteX192" fmla="*/ 687305 w 3613470"/>
                <a:gd name="connsiteY192" fmla="*/ 225083 h 929179"/>
                <a:gd name="connsiteX193" fmla="*/ 715441 w 3613470"/>
                <a:gd name="connsiteY193" fmla="*/ 196948 h 929179"/>
                <a:gd name="connsiteX194" fmla="*/ 898321 w 3613470"/>
                <a:gd name="connsiteY194" fmla="*/ 168812 h 929179"/>
                <a:gd name="connsiteX195" fmla="*/ 996794 w 3613470"/>
                <a:gd name="connsiteY195" fmla="*/ 140677 h 929179"/>
                <a:gd name="connsiteX196" fmla="*/ 1024930 w 3613470"/>
                <a:gd name="connsiteY196" fmla="*/ 112542 h 929179"/>
                <a:gd name="connsiteX197" fmla="*/ 1109336 w 3613470"/>
                <a:gd name="connsiteY197" fmla="*/ 98474 h 929179"/>
                <a:gd name="connsiteX198" fmla="*/ 1151539 w 3613470"/>
                <a:gd name="connsiteY198" fmla="*/ 70339 h 929179"/>
                <a:gd name="connsiteX199" fmla="*/ 1207810 w 3613470"/>
                <a:gd name="connsiteY199" fmla="*/ 14068 h 929179"/>
                <a:gd name="connsiteX200" fmla="*/ 1432893 w 3613470"/>
                <a:gd name="connsiteY200" fmla="*/ 56271 h 929179"/>
                <a:gd name="connsiteX201" fmla="*/ 1432893 w 3613470"/>
                <a:gd name="connsiteY201" fmla="*/ 56271 h 929179"/>
                <a:gd name="connsiteX202" fmla="*/ 1559502 w 3613470"/>
                <a:gd name="connsiteY202" fmla="*/ 84406 h 929179"/>
                <a:gd name="connsiteX203" fmla="*/ 1587638 w 3613470"/>
                <a:gd name="connsiteY203" fmla="*/ 112542 h 929179"/>
                <a:gd name="connsiteX204" fmla="*/ 1672044 w 3613470"/>
                <a:gd name="connsiteY204" fmla="*/ 140677 h 929179"/>
                <a:gd name="connsiteX205" fmla="*/ 1840856 w 3613470"/>
                <a:gd name="connsiteY205" fmla="*/ 126609 h 929179"/>
                <a:gd name="connsiteX206" fmla="*/ 1883059 w 3613470"/>
                <a:gd name="connsiteY206" fmla="*/ 98474 h 929179"/>
                <a:gd name="connsiteX207" fmla="*/ 1995601 w 3613470"/>
                <a:gd name="connsiteY207" fmla="*/ 112542 h 929179"/>
                <a:gd name="connsiteX208" fmla="*/ 2220684 w 3613470"/>
                <a:gd name="connsiteY208" fmla="*/ 126609 h 929179"/>
                <a:gd name="connsiteX209" fmla="*/ 2248819 w 3613470"/>
                <a:gd name="connsiteY209" fmla="*/ 84406 h 929179"/>
                <a:gd name="connsiteX210" fmla="*/ 2291022 w 3613470"/>
                <a:gd name="connsiteY210" fmla="*/ 70339 h 929179"/>
                <a:gd name="connsiteX211" fmla="*/ 2319158 w 3613470"/>
                <a:gd name="connsiteY211" fmla="*/ 42203 h 929179"/>
                <a:gd name="connsiteX212" fmla="*/ 2403564 w 3613470"/>
                <a:gd name="connsiteY212" fmla="*/ 14068 h 929179"/>
                <a:gd name="connsiteX213" fmla="*/ 2516105 w 3613470"/>
                <a:gd name="connsiteY213" fmla="*/ 28135 h 929179"/>
                <a:gd name="connsiteX214" fmla="*/ 2572376 w 3613470"/>
                <a:gd name="connsiteY214" fmla="*/ 98474 h 929179"/>
                <a:gd name="connsiteX215" fmla="*/ 2656782 w 3613470"/>
                <a:gd name="connsiteY215" fmla="*/ 140677 h 929179"/>
                <a:gd name="connsiteX216" fmla="*/ 2797459 w 3613470"/>
                <a:gd name="connsiteY216" fmla="*/ 112542 h 929179"/>
                <a:gd name="connsiteX217" fmla="*/ 2881865 w 3613470"/>
                <a:gd name="connsiteY217" fmla="*/ 84406 h 929179"/>
                <a:gd name="connsiteX218" fmla="*/ 2924068 w 3613470"/>
                <a:gd name="connsiteY218" fmla="*/ 112542 h 929179"/>
                <a:gd name="connsiteX219" fmla="*/ 3064745 w 3613470"/>
                <a:gd name="connsiteY219" fmla="*/ 112542 h 929179"/>
                <a:gd name="connsiteX220" fmla="*/ 3289828 w 3613470"/>
                <a:gd name="connsiteY220" fmla="*/ 98474 h 929179"/>
                <a:gd name="connsiteX221" fmla="*/ 3346099 w 3613470"/>
                <a:gd name="connsiteY221" fmla="*/ 56271 h 929179"/>
                <a:gd name="connsiteX222" fmla="*/ 3430505 w 3613470"/>
                <a:gd name="connsiteY222" fmla="*/ 28135 h 929179"/>
                <a:gd name="connsiteX223" fmla="*/ 3486776 w 3613470"/>
                <a:gd name="connsiteY223" fmla="*/ 42203 h 929179"/>
                <a:gd name="connsiteX224" fmla="*/ 3500844 w 3613470"/>
                <a:gd name="connsiteY224" fmla="*/ 84406 h 929179"/>
                <a:gd name="connsiteX225" fmla="*/ 3514911 w 3613470"/>
                <a:gd name="connsiteY225" fmla="*/ 154745 h 929179"/>
                <a:gd name="connsiteX226" fmla="*/ 3430505 w 3613470"/>
                <a:gd name="connsiteY226" fmla="*/ 154745 h 929179"/>
                <a:gd name="connsiteX227" fmla="*/ 3360167 w 3613470"/>
                <a:gd name="connsiteY227" fmla="*/ 168812 h 929179"/>
                <a:gd name="connsiteX228" fmla="*/ 3247625 w 3613470"/>
                <a:gd name="connsiteY228" fmla="*/ 211015 h 929179"/>
                <a:gd name="connsiteX229" fmla="*/ 3036610 w 3613470"/>
                <a:gd name="connsiteY229" fmla="*/ 196948 h 929179"/>
                <a:gd name="connsiteX230" fmla="*/ 2881865 w 3613470"/>
                <a:gd name="connsiteY230" fmla="*/ 168812 h 929179"/>
                <a:gd name="connsiteX231" fmla="*/ 2825594 w 3613470"/>
                <a:gd name="connsiteY231" fmla="*/ 140677 h 929179"/>
                <a:gd name="connsiteX232" fmla="*/ 2544241 w 3613470"/>
                <a:gd name="connsiteY232" fmla="*/ 112542 h 929179"/>
                <a:gd name="connsiteX233" fmla="*/ 2276954 w 3613470"/>
                <a:gd name="connsiteY233" fmla="*/ 126609 h 929179"/>
                <a:gd name="connsiteX234" fmla="*/ 2248819 w 3613470"/>
                <a:gd name="connsiteY234" fmla="*/ 154745 h 929179"/>
                <a:gd name="connsiteX235" fmla="*/ 2206616 w 3613470"/>
                <a:gd name="connsiteY235" fmla="*/ 168812 h 929179"/>
                <a:gd name="connsiteX236" fmla="*/ 2108142 w 3613470"/>
                <a:gd name="connsiteY236" fmla="*/ 239151 h 929179"/>
                <a:gd name="connsiteX237" fmla="*/ 1981533 w 3613470"/>
                <a:gd name="connsiteY237" fmla="*/ 225083 h 929179"/>
                <a:gd name="connsiteX238" fmla="*/ 1939330 w 3613470"/>
                <a:gd name="connsiteY238" fmla="*/ 211015 h 929179"/>
                <a:gd name="connsiteX239" fmla="*/ 1784585 w 3613470"/>
                <a:gd name="connsiteY239" fmla="*/ 196948 h 929179"/>
                <a:gd name="connsiteX240" fmla="*/ 1643908 w 3613470"/>
                <a:gd name="connsiteY240" fmla="*/ 182880 h 929179"/>
                <a:gd name="connsiteX241" fmla="*/ 1446961 w 3613470"/>
                <a:gd name="connsiteY241" fmla="*/ 196948 h 929179"/>
                <a:gd name="connsiteX242" fmla="*/ 1418825 w 3613470"/>
                <a:gd name="connsiteY242" fmla="*/ 225083 h 929179"/>
                <a:gd name="connsiteX243" fmla="*/ 1221878 w 3613470"/>
                <a:gd name="connsiteY243" fmla="*/ 211015 h 929179"/>
                <a:gd name="connsiteX244" fmla="*/ 434087 w 3613470"/>
                <a:gd name="connsiteY244" fmla="*/ 211015 h 929179"/>
                <a:gd name="connsiteX245" fmla="*/ 363748 w 3613470"/>
                <a:gd name="connsiteY245" fmla="*/ 225083 h 929179"/>
                <a:gd name="connsiteX246" fmla="*/ 194936 w 3613470"/>
                <a:gd name="connsiteY246" fmla="*/ 239151 h 929179"/>
                <a:gd name="connsiteX247" fmla="*/ 180868 w 3613470"/>
                <a:gd name="connsiteY247" fmla="*/ 281354 h 929179"/>
                <a:gd name="connsiteX248" fmla="*/ 209004 w 3613470"/>
                <a:gd name="connsiteY248" fmla="*/ 365760 h 929179"/>
                <a:gd name="connsiteX249" fmla="*/ 166801 w 3613470"/>
                <a:gd name="connsiteY249" fmla="*/ 647114 h 929179"/>
                <a:gd name="connsiteX250" fmla="*/ 152733 w 3613470"/>
                <a:gd name="connsiteY250" fmla="*/ 689317 h 929179"/>
                <a:gd name="connsiteX251" fmla="*/ 124598 w 3613470"/>
                <a:gd name="connsiteY251" fmla="*/ 717452 h 92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3613470" h="929179">
                  <a:moveTo>
                    <a:pt x="40191" y="618979"/>
                  </a:moveTo>
                  <a:cubicBezTo>
                    <a:pt x="58948" y="590843"/>
                    <a:pt x="85769" y="566651"/>
                    <a:pt x="96462" y="534572"/>
                  </a:cubicBezTo>
                  <a:cubicBezTo>
                    <a:pt x="101151" y="520504"/>
                    <a:pt x="100044" y="502854"/>
                    <a:pt x="110530" y="492369"/>
                  </a:cubicBezTo>
                  <a:cubicBezTo>
                    <a:pt x="121015" y="481884"/>
                    <a:pt x="138665" y="482991"/>
                    <a:pt x="152733" y="478302"/>
                  </a:cubicBezTo>
                  <a:cubicBezTo>
                    <a:pt x="253263" y="511810"/>
                    <a:pt x="135832" y="458568"/>
                    <a:pt x="209004" y="604911"/>
                  </a:cubicBezTo>
                  <a:cubicBezTo>
                    <a:pt x="214935" y="616774"/>
                    <a:pt x="228854" y="587132"/>
                    <a:pt x="237139" y="576775"/>
                  </a:cubicBezTo>
                  <a:cubicBezTo>
                    <a:pt x="247701" y="563573"/>
                    <a:pt x="250937" y="543533"/>
                    <a:pt x="265274" y="534572"/>
                  </a:cubicBezTo>
                  <a:cubicBezTo>
                    <a:pt x="290424" y="518854"/>
                    <a:pt x="349681" y="506437"/>
                    <a:pt x="349681" y="506437"/>
                  </a:cubicBezTo>
                  <a:cubicBezTo>
                    <a:pt x="363749" y="511126"/>
                    <a:pt x="377343" y="523413"/>
                    <a:pt x="391884" y="520505"/>
                  </a:cubicBezTo>
                  <a:cubicBezTo>
                    <a:pt x="404890" y="517904"/>
                    <a:pt x="408646" y="499193"/>
                    <a:pt x="420019" y="492369"/>
                  </a:cubicBezTo>
                  <a:cubicBezTo>
                    <a:pt x="432734" y="484740"/>
                    <a:pt x="448154" y="482991"/>
                    <a:pt x="462222" y="478302"/>
                  </a:cubicBezTo>
                  <a:cubicBezTo>
                    <a:pt x="466911" y="464234"/>
                    <a:pt x="468661" y="448815"/>
                    <a:pt x="476290" y="436099"/>
                  </a:cubicBezTo>
                  <a:cubicBezTo>
                    <a:pt x="515695" y="370423"/>
                    <a:pt x="613208" y="398898"/>
                    <a:pt x="673238" y="393895"/>
                  </a:cubicBezTo>
                  <a:cubicBezTo>
                    <a:pt x="691995" y="389206"/>
                    <a:pt x="711737" y="387444"/>
                    <a:pt x="729508" y="379828"/>
                  </a:cubicBezTo>
                  <a:cubicBezTo>
                    <a:pt x="745048" y="373168"/>
                    <a:pt x="755551" y="356664"/>
                    <a:pt x="771711" y="351692"/>
                  </a:cubicBezTo>
                  <a:cubicBezTo>
                    <a:pt x="817417" y="337628"/>
                    <a:pt x="912388" y="323557"/>
                    <a:pt x="912388" y="323557"/>
                  </a:cubicBezTo>
                  <a:cubicBezTo>
                    <a:pt x="979144" y="256801"/>
                    <a:pt x="943494" y="275674"/>
                    <a:pt x="1010862" y="253219"/>
                  </a:cubicBezTo>
                  <a:cubicBezTo>
                    <a:pt x="1043687" y="351693"/>
                    <a:pt x="1010863" y="347004"/>
                    <a:pt x="1081201" y="323557"/>
                  </a:cubicBezTo>
                  <a:cubicBezTo>
                    <a:pt x="1128093" y="286043"/>
                    <a:pt x="1179415" y="253478"/>
                    <a:pt x="1221878" y="211015"/>
                  </a:cubicBezTo>
                  <a:cubicBezTo>
                    <a:pt x="1250013" y="182880"/>
                    <a:pt x="1273177" y="148680"/>
                    <a:pt x="1306284" y="126609"/>
                  </a:cubicBezTo>
                  <a:cubicBezTo>
                    <a:pt x="1320352" y="117231"/>
                    <a:pt x="1335763" y="109607"/>
                    <a:pt x="1348487" y="98474"/>
                  </a:cubicBezTo>
                  <a:cubicBezTo>
                    <a:pt x="1373441" y="76639"/>
                    <a:pt x="1418825" y="28135"/>
                    <a:pt x="1418825" y="28135"/>
                  </a:cubicBezTo>
                  <a:cubicBezTo>
                    <a:pt x="1437582" y="37514"/>
                    <a:pt x="1461671" y="40161"/>
                    <a:pt x="1475096" y="56271"/>
                  </a:cubicBezTo>
                  <a:cubicBezTo>
                    <a:pt x="1487473" y="71124"/>
                    <a:pt x="1489164" y="93208"/>
                    <a:pt x="1489164" y="112542"/>
                  </a:cubicBezTo>
                  <a:cubicBezTo>
                    <a:pt x="1489164" y="169008"/>
                    <a:pt x="1479785" y="225083"/>
                    <a:pt x="1475096" y="281354"/>
                  </a:cubicBezTo>
                  <a:cubicBezTo>
                    <a:pt x="1479785" y="332936"/>
                    <a:pt x="1459059" y="393952"/>
                    <a:pt x="1489164" y="436099"/>
                  </a:cubicBezTo>
                  <a:cubicBezTo>
                    <a:pt x="1504582" y="457684"/>
                    <a:pt x="1524213" y="395744"/>
                    <a:pt x="1545434" y="379828"/>
                  </a:cubicBezTo>
                  <a:cubicBezTo>
                    <a:pt x="1562211" y="367245"/>
                    <a:pt x="1584928" y="364275"/>
                    <a:pt x="1601705" y="351692"/>
                  </a:cubicBezTo>
                  <a:cubicBezTo>
                    <a:pt x="1796804" y="205368"/>
                    <a:pt x="1534005" y="381587"/>
                    <a:pt x="1700179" y="239151"/>
                  </a:cubicBezTo>
                  <a:cubicBezTo>
                    <a:pt x="1716101" y="225503"/>
                    <a:pt x="1737693" y="220394"/>
                    <a:pt x="1756450" y="211015"/>
                  </a:cubicBezTo>
                  <a:cubicBezTo>
                    <a:pt x="1765828" y="196947"/>
                    <a:pt x="1772630" y="180767"/>
                    <a:pt x="1784585" y="168812"/>
                  </a:cubicBezTo>
                  <a:cubicBezTo>
                    <a:pt x="1796540" y="156857"/>
                    <a:pt x="1813586" y="151239"/>
                    <a:pt x="1826788" y="140677"/>
                  </a:cubicBezTo>
                  <a:cubicBezTo>
                    <a:pt x="1837145" y="132392"/>
                    <a:pt x="1845545" y="121920"/>
                    <a:pt x="1854924" y="112542"/>
                  </a:cubicBezTo>
                  <a:cubicBezTo>
                    <a:pt x="1850235" y="131299"/>
                    <a:pt x="1845050" y="149938"/>
                    <a:pt x="1840856" y="168812"/>
                  </a:cubicBezTo>
                  <a:cubicBezTo>
                    <a:pt x="1835669" y="192153"/>
                    <a:pt x="1832165" y="215853"/>
                    <a:pt x="1826788" y="239151"/>
                  </a:cubicBezTo>
                  <a:cubicBezTo>
                    <a:pt x="1818093" y="276829"/>
                    <a:pt x="1798653" y="351692"/>
                    <a:pt x="1798653" y="351692"/>
                  </a:cubicBezTo>
                  <a:cubicBezTo>
                    <a:pt x="1803342" y="370449"/>
                    <a:pt x="1793387" y="407963"/>
                    <a:pt x="1812721" y="407963"/>
                  </a:cubicBezTo>
                  <a:cubicBezTo>
                    <a:pt x="1836167" y="407963"/>
                    <a:pt x="1842498" y="371574"/>
                    <a:pt x="1854924" y="351692"/>
                  </a:cubicBezTo>
                  <a:cubicBezTo>
                    <a:pt x="1911703" y="260846"/>
                    <a:pt x="1853866" y="324616"/>
                    <a:pt x="1911194" y="267286"/>
                  </a:cubicBezTo>
                  <a:cubicBezTo>
                    <a:pt x="1915883" y="295421"/>
                    <a:pt x="1920159" y="323629"/>
                    <a:pt x="1925262" y="351692"/>
                  </a:cubicBezTo>
                  <a:cubicBezTo>
                    <a:pt x="1929539" y="375217"/>
                    <a:pt x="1926067" y="402136"/>
                    <a:pt x="1939330" y="422031"/>
                  </a:cubicBezTo>
                  <a:cubicBezTo>
                    <a:pt x="1947555" y="434369"/>
                    <a:pt x="1967465" y="431410"/>
                    <a:pt x="1981533" y="436099"/>
                  </a:cubicBezTo>
                  <a:cubicBezTo>
                    <a:pt x="2067814" y="426512"/>
                    <a:pt x="2127013" y="427063"/>
                    <a:pt x="2206616" y="393895"/>
                  </a:cubicBezTo>
                  <a:cubicBezTo>
                    <a:pt x="2262375" y="370662"/>
                    <a:pt x="2299886" y="330977"/>
                    <a:pt x="2347293" y="295422"/>
                  </a:cubicBezTo>
                  <a:cubicBezTo>
                    <a:pt x="2399238" y="256463"/>
                    <a:pt x="2403359" y="267490"/>
                    <a:pt x="2459834" y="211015"/>
                  </a:cubicBezTo>
                  <a:cubicBezTo>
                    <a:pt x="2564529" y="106321"/>
                    <a:pt x="2444782" y="192917"/>
                    <a:pt x="2544241" y="126609"/>
                  </a:cubicBezTo>
                  <a:cubicBezTo>
                    <a:pt x="2617494" y="16728"/>
                    <a:pt x="2523979" y="138288"/>
                    <a:pt x="2614579" y="70339"/>
                  </a:cubicBezTo>
                  <a:cubicBezTo>
                    <a:pt x="2641106" y="50444"/>
                    <a:pt x="2661472" y="23447"/>
                    <a:pt x="2684918" y="0"/>
                  </a:cubicBezTo>
                  <a:lnTo>
                    <a:pt x="2642714" y="42203"/>
                  </a:lnTo>
                  <a:lnTo>
                    <a:pt x="2558308" y="126609"/>
                  </a:lnTo>
                  <a:lnTo>
                    <a:pt x="2516105" y="168812"/>
                  </a:lnTo>
                  <a:cubicBezTo>
                    <a:pt x="2488720" y="250972"/>
                    <a:pt x="2523466" y="175519"/>
                    <a:pt x="2459834" y="239151"/>
                  </a:cubicBezTo>
                  <a:cubicBezTo>
                    <a:pt x="2442384" y="256601"/>
                    <a:pt x="2405472" y="313661"/>
                    <a:pt x="2389496" y="337625"/>
                  </a:cubicBezTo>
                  <a:cubicBezTo>
                    <a:pt x="2448099" y="376693"/>
                    <a:pt x="2436906" y="382781"/>
                    <a:pt x="2530173" y="351692"/>
                  </a:cubicBezTo>
                  <a:cubicBezTo>
                    <a:pt x="2569962" y="338429"/>
                    <a:pt x="2607817" y="318687"/>
                    <a:pt x="2642714" y="295422"/>
                  </a:cubicBezTo>
                  <a:cubicBezTo>
                    <a:pt x="2670850" y="276665"/>
                    <a:pt x="2695042" y="249844"/>
                    <a:pt x="2727121" y="239151"/>
                  </a:cubicBezTo>
                  <a:lnTo>
                    <a:pt x="2853730" y="196948"/>
                  </a:lnTo>
                  <a:cubicBezTo>
                    <a:pt x="2867798" y="192259"/>
                    <a:pt x="2881306" y="185318"/>
                    <a:pt x="2895933" y="182880"/>
                  </a:cubicBezTo>
                  <a:lnTo>
                    <a:pt x="3064745" y="154745"/>
                  </a:lnTo>
                  <a:cubicBezTo>
                    <a:pt x="3278611" y="83455"/>
                    <a:pt x="3010221" y="167328"/>
                    <a:pt x="3247625" y="112542"/>
                  </a:cubicBezTo>
                  <a:cubicBezTo>
                    <a:pt x="3276523" y="105873"/>
                    <a:pt x="3303624" y="92928"/>
                    <a:pt x="3332031" y="84406"/>
                  </a:cubicBezTo>
                  <a:cubicBezTo>
                    <a:pt x="3350550" y="78850"/>
                    <a:pt x="3369397" y="74390"/>
                    <a:pt x="3388302" y="70339"/>
                  </a:cubicBezTo>
                  <a:cubicBezTo>
                    <a:pt x="3435062" y="60319"/>
                    <a:pt x="3528979" y="42203"/>
                    <a:pt x="3528979" y="42203"/>
                  </a:cubicBezTo>
                  <a:cubicBezTo>
                    <a:pt x="3552425" y="46892"/>
                    <a:pt x="3587455" y="35511"/>
                    <a:pt x="3599318" y="56271"/>
                  </a:cubicBezTo>
                  <a:cubicBezTo>
                    <a:pt x="3613470" y="81036"/>
                    <a:pt x="3591438" y="112833"/>
                    <a:pt x="3585250" y="140677"/>
                  </a:cubicBezTo>
                  <a:cubicBezTo>
                    <a:pt x="3568149" y="217632"/>
                    <a:pt x="3576770" y="149207"/>
                    <a:pt x="3543047" y="225083"/>
                  </a:cubicBezTo>
                  <a:cubicBezTo>
                    <a:pt x="3491319" y="341470"/>
                    <a:pt x="3544556" y="279843"/>
                    <a:pt x="3486776" y="337625"/>
                  </a:cubicBezTo>
                  <a:cubicBezTo>
                    <a:pt x="3500844" y="347003"/>
                    <a:pt x="3523201" y="349871"/>
                    <a:pt x="3528979" y="365760"/>
                  </a:cubicBezTo>
                  <a:cubicBezTo>
                    <a:pt x="3543490" y="405666"/>
                    <a:pt x="3537435" y="450279"/>
                    <a:pt x="3543047" y="492369"/>
                  </a:cubicBezTo>
                  <a:cubicBezTo>
                    <a:pt x="3546817" y="520642"/>
                    <a:pt x="3552425" y="548640"/>
                    <a:pt x="3557114" y="576775"/>
                  </a:cubicBezTo>
                  <a:cubicBezTo>
                    <a:pt x="3552425" y="642424"/>
                    <a:pt x="3554820" y="708968"/>
                    <a:pt x="3543047" y="773723"/>
                  </a:cubicBezTo>
                  <a:cubicBezTo>
                    <a:pt x="3540394" y="788312"/>
                    <a:pt x="3532881" y="745826"/>
                    <a:pt x="3528979" y="731520"/>
                  </a:cubicBezTo>
                  <a:cubicBezTo>
                    <a:pt x="3518805" y="694214"/>
                    <a:pt x="3513072" y="655663"/>
                    <a:pt x="3500844" y="618979"/>
                  </a:cubicBezTo>
                  <a:cubicBezTo>
                    <a:pt x="3496155" y="604911"/>
                    <a:pt x="3497262" y="587261"/>
                    <a:pt x="3486776" y="576775"/>
                  </a:cubicBezTo>
                  <a:cubicBezTo>
                    <a:pt x="3476291" y="566290"/>
                    <a:pt x="3458641" y="567397"/>
                    <a:pt x="3444573" y="562708"/>
                  </a:cubicBezTo>
                  <a:cubicBezTo>
                    <a:pt x="3425816" y="543951"/>
                    <a:pt x="3396691" y="531602"/>
                    <a:pt x="3388302" y="506437"/>
                  </a:cubicBezTo>
                  <a:cubicBezTo>
                    <a:pt x="3355310" y="407463"/>
                    <a:pt x="3398249" y="529648"/>
                    <a:pt x="3346099" y="407963"/>
                  </a:cubicBezTo>
                  <a:cubicBezTo>
                    <a:pt x="3331640" y="374226"/>
                    <a:pt x="3328165" y="345193"/>
                    <a:pt x="3317964" y="309489"/>
                  </a:cubicBezTo>
                  <a:cubicBezTo>
                    <a:pt x="3313890" y="295231"/>
                    <a:pt x="3308585" y="281354"/>
                    <a:pt x="3303896" y="267286"/>
                  </a:cubicBezTo>
                  <a:cubicBezTo>
                    <a:pt x="3261693" y="271975"/>
                    <a:pt x="3216919" y="266111"/>
                    <a:pt x="3177287" y="281354"/>
                  </a:cubicBezTo>
                  <a:cubicBezTo>
                    <a:pt x="3152529" y="290876"/>
                    <a:pt x="3121016" y="337625"/>
                    <a:pt x="3121016" y="337625"/>
                  </a:cubicBezTo>
                  <a:cubicBezTo>
                    <a:pt x="2962677" y="320031"/>
                    <a:pt x="2844722" y="300367"/>
                    <a:pt x="2670850" y="337625"/>
                  </a:cubicBezTo>
                  <a:cubicBezTo>
                    <a:pt x="2638428" y="344573"/>
                    <a:pt x="2628100" y="389570"/>
                    <a:pt x="2600511" y="407963"/>
                  </a:cubicBezTo>
                  <a:lnTo>
                    <a:pt x="2516105" y="464234"/>
                  </a:lnTo>
                  <a:cubicBezTo>
                    <a:pt x="2503325" y="483405"/>
                    <a:pt x="2482109" y="521207"/>
                    <a:pt x="2459834" y="534572"/>
                  </a:cubicBezTo>
                  <a:cubicBezTo>
                    <a:pt x="2447118" y="542201"/>
                    <a:pt x="2431699" y="543951"/>
                    <a:pt x="2417631" y="548640"/>
                  </a:cubicBezTo>
                  <a:cubicBezTo>
                    <a:pt x="2412942" y="562708"/>
                    <a:pt x="2411193" y="578128"/>
                    <a:pt x="2403564" y="590843"/>
                  </a:cubicBezTo>
                  <a:cubicBezTo>
                    <a:pt x="2384846" y="622041"/>
                    <a:pt x="2301496" y="664774"/>
                    <a:pt x="2291022" y="675249"/>
                  </a:cubicBezTo>
                  <a:cubicBezTo>
                    <a:pt x="2281644" y="684628"/>
                    <a:pt x="2273923" y="696028"/>
                    <a:pt x="2262887" y="703385"/>
                  </a:cubicBezTo>
                  <a:cubicBezTo>
                    <a:pt x="2245438" y="715018"/>
                    <a:pt x="2224824" y="721116"/>
                    <a:pt x="2206616" y="731520"/>
                  </a:cubicBezTo>
                  <a:cubicBezTo>
                    <a:pt x="2191936" y="739908"/>
                    <a:pt x="2178481" y="750277"/>
                    <a:pt x="2164413" y="759655"/>
                  </a:cubicBezTo>
                  <a:cubicBezTo>
                    <a:pt x="2155035" y="773723"/>
                    <a:pt x="2153185" y="801859"/>
                    <a:pt x="2136278" y="801859"/>
                  </a:cubicBezTo>
                  <a:cubicBezTo>
                    <a:pt x="2121449" y="801859"/>
                    <a:pt x="2124307" y="774335"/>
                    <a:pt x="2122210" y="759655"/>
                  </a:cubicBezTo>
                  <a:cubicBezTo>
                    <a:pt x="2114885" y="708382"/>
                    <a:pt x="2112831" y="656492"/>
                    <a:pt x="2108142" y="604911"/>
                  </a:cubicBezTo>
                  <a:cubicBezTo>
                    <a:pt x="2080007" y="609600"/>
                    <a:pt x="2048501" y="604827"/>
                    <a:pt x="2023736" y="618979"/>
                  </a:cubicBezTo>
                  <a:cubicBezTo>
                    <a:pt x="2010861" y="626336"/>
                    <a:pt x="2016300" y="647919"/>
                    <a:pt x="2009668" y="661182"/>
                  </a:cubicBezTo>
                  <a:cubicBezTo>
                    <a:pt x="1955127" y="770264"/>
                    <a:pt x="2002825" y="639509"/>
                    <a:pt x="1967465" y="745588"/>
                  </a:cubicBezTo>
                  <a:cubicBezTo>
                    <a:pt x="1962776" y="703385"/>
                    <a:pt x="1969168" y="658405"/>
                    <a:pt x="1953398" y="618979"/>
                  </a:cubicBezTo>
                  <a:cubicBezTo>
                    <a:pt x="1947891" y="605211"/>
                    <a:pt x="1923910" y="597282"/>
                    <a:pt x="1911194" y="604911"/>
                  </a:cubicBezTo>
                  <a:cubicBezTo>
                    <a:pt x="1893212" y="615700"/>
                    <a:pt x="1890847" y="641711"/>
                    <a:pt x="1883059" y="661182"/>
                  </a:cubicBezTo>
                  <a:cubicBezTo>
                    <a:pt x="1872045" y="688718"/>
                    <a:pt x="1854924" y="745588"/>
                    <a:pt x="1854924" y="745588"/>
                  </a:cubicBezTo>
                  <a:cubicBezTo>
                    <a:pt x="1850235" y="717453"/>
                    <a:pt x="1853612" y="686694"/>
                    <a:pt x="1840856" y="661182"/>
                  </a:cubicBezTo>
                  <a:cubicBezTo>
                    <a:pt x="1828993" y="637456"/>
                    <a:pt x="1784585" y="604911"/>
                    <a:pt x="1784585" y="604911"/>
                  </a:cubicBezTo>
                  <a:cubicBezTo>
                    <a:pt x="1734474" y="755247"/>
                    <a:pt x="1764172" y="702544"/>
                    <a:pt x="1742382" y="506437"/>
                  </a:cubicBezTo>
                  <a:cubicBezTo>
                    <a:pt x="1738811" y="474299"/>
                    <a:pt x="1722559" y="413076"/>
                    <a:pt x="1714247" y="379828"/>
                  </a:cubicBezTo>
                  <a:cubicBezTo>
                    <a:pt x="1700179" y="384517"/>
                    <a:pt x="1684759" y="386266"/>
                    <a:pt x="1672044" y="393895"/>
                  </a:cubicBezTo>
                  <a:cubicBezTo>
                    <a:pt x="1627486" y="420629"/>
                    <a:pt x="1654739" y="422738"/>
                    <a:pt x="1629841" y="464234"/>
                  </a:cubicBezTo>
                  <a:cubicBezTo>
                    <a:pt x="1623017" y="475607"/>
                    <a:pt x="1611084" y="482991"/>
                    <a:pt x="1601705" y="492369"/>
                  </a:cubicBezTo>
                  <a:cubicBezTo>
                    <a:pt x="1597016" y="525194"/>
                    <a:pt x="1593569" y="558220"/>
                    <a:pt x="1587638" y="590843"/>
                  </a:cubicBezTo>
                  <a:cubicBezTo>
                    <a:pt x="1584179" y="609865"/>
                    <a:pt x="1590149" y="637167"/>
                    <a:pt x="1573570" y="647114"/>
                  </a:cubicBezTo>
                  <a:cubicBezTo>
                    <a:pt x="1556991" y="657061"/>
                    <a:pt x="1536056" y="637735"/>
                    <a:pt x="1517299" y="633046"/>
                  </a:cubicBezTo>
                  <a:cubicBezTo>
                    <a:pt x="1507921" y="618978"/>
                    <a:pt x="1496031" y="606293"/>
                    <a:pt x="1489164" y="590843"/>
                  </a:cubicBezTo>
                  <a:cubicBezTo>
                    <a:pt x="1466878" y="540700"/>
                    <a:pt x="1471096" y="502437"/>
                    <a:pt x="1432893" y="464234"/>
                  </a:cubicBezTo>
                  <a:cubicBezTo>
                    <a:pt x="1420938" y="452279"/>
                    <a:pt x="1404758" y="445477"/>
                    <a:pt x="1390690" y="436099"/>
                  </a:cubicBezTo>
                  <a:cubicBezTo>
                    <a:pt x="1386001" y="422031"/>
                    <a:pt x="1383254" y="407158"/>
                    <a:pt x="1376622" y="393895"/>
                  </a:cubicBezTo>
                  <a:cubicBezTo>
                    <a:pt x="1369061" y="378773"/>
                    <a:pt x="1354424" y="367523"/>
                    <a:pt x="1348487" y="351692"/>
                  </a:cubicBezTo>
                  <a:cubicBezTo>
                    <a:pt x="1340091" y="329304"/>
                    <a:pt x="1339108" y="304800"/>
                    <a:pt x="1334419" y="281354"/>
                  </a:cubicBezTo>
                  <a:cubicBezTo>
                    <a:pt x="1320351" y="290732"/>
                    <a:pt x="1308893" y="306709"/>
                    <a:pt x="1292216" y="309489"/>
                  </a:cubicBezTo>
                  <a:cubicBezTo>
                    <a:pt x="1250629" y="316420"/>
                    <a:pt x="1248693" y="283375"/>
                    <a:pt x="1221878" y="267286"/>
                  </a:cubicBezTo>
                  <a:cubicBezTo>
                    <a:pt x="1209162" y="259657"/>
                    <a:pt x="1193742" y="257908"/>
                    <a:pt x="1179674" y="253219"/>
                  </a:cubicBezTo>
                  <a:cubicBezTo>
                    <a:pt x="1170296" y="239151"/>
                    <a:pt x="1165876" y="219976"/>
                    <a:pt x="1151539" y="211015"/>
                  </a:cubicBezTo>
                  <a:cubicBezTo>
                    <a:pt x="1126390" y="195297"/>
                    <a:pt x="1067133" y="182880"/>
                    <a:pt x="1067133" y="182880"/>
                  </a:cubicBezTo>
                  <a:cubicBezTo>
                    <a:pt x="1038998" y="187569"/>
                    <a:pt x="1009210" y="186355"/>
                    <a:pt x="982727" y="196948"/>
                  </a:cubicBezTo>
                  <a:cubicBezTo>
                    <a:pt x="927950" y="218859"/>
                    <a:pt x="928262" y="249919"/>
                    <a:pt x="884253" y="281354"/>
                  </a:cubicBezTo>
                  <a:cubicBezTo>
                    <a:pt x="867188" y="293543"/>
                    <a:pt x="846739" y="300111"/>
                    <a:pt x="827982" y="309489"/>
                  </a:cubicBezTo>
                  <a:lnTo>
                    <a:pt x="771711" y="365760"/>
                  </a:lnTo>
                  <a:lnTo>
                    <a:pt x="729508" y="407963"/>
                  </a:lnTo>
                  <a:cubicBezTo>
                    <a:pt x="720130" y="436098"/>
                    <a:pt x="717824" y="467693"/>
                    <a:pt x="701373" y="492369"/>
                  </a:cubicBezTo>
                  <a:cubicBezTo>
                    <a:pt x="691995" y="506437"/>
                    <a:pt x="680105" y="519122"/>
                    <a:pt x="673238" y="534572"/>
                  </a:cubicBezTo>
                  <a:cubicBezTo>
                    <a:pt x="661193" y="561673"/>
                    <a:pt x="645102" y="618979"/>
                    <a:pt x="645102" y="618979"/>
                  </a:cubicBezTo>
                  <a:cubicBezTo>
                    <a:pt x="531405" y="581079"/>
                    <a:pt x="579074" y="612063"/>
                    <a:pt x="616967" y="365760"/>
                  </a:cubicBezTo>
                  <a:cubicBezTo>
                    <a:pt x="623731" y="321791"/>
                    <a:pt x="645102" y="281354"/>
                    <a:pt x="659170" y="239151"/>
                  </a:cubicBezTo>
                  <a:lnTo>
                    <a:pt x="659170" y="239151"/>
                  </a:lnTo>
                  <a:cubicBezTo>
                    <a:pt x="652346" y="250524"/>
                    <a:pt x="640413" y="257908"/>
                    <a:pt x="631034" y="267286"/>
                  </a:cubicBezTo>
                  <a:cubicBezTo>
                    <a:pt x="617601" y="321021"/>
                    <a:pt x="615321" y="340916"/>
                    <a:pt x="588831" y="393895"/>
                  </a:cubicBezTo>
                  <a:cubicBezTo>
                    <a:pt x="581270" y="409017"/>
                    <a:pt x="570074" y="422031"/>
                    <a:pt x="560696" y="436099"/>
                  </a:cubicBezTo>
                  <a:cubicBezTo>
                    <a:pt x="529866" y="590245"/>
                    <a:pt x="568415" y="429582"/>
                    <a:pt x="518493" y="562708"/>
                  </a:cubicBezTo>
                  <a:cubicBezTo>
                    <a:pt x="510091" y="585113"/>
                    <a:pt x="503435" y="637644"/>
                    <a:pt x="490358" y="661182"/>
                  </a:cubicBezTo>
                  <a:cubicBezTo>
                    <a:pt x="473936" y="690741"/>
                    <a:pt x="444780" y="713509"/>
                    <a:pt x="434087" y="745588"/>
                  </a:cubicBezTo>
                  <a:lnTo>
                    <a:pt x="405951" y="829994"/>
                  </a:lnTo>
                  <a:cubicBezTo>
                    <a:pt x="401262" y="815926"/>
                    <a:pt x="393169" y="802564"/>
                    <a:pt x="391884" y="787791"/>
                  </a:cubicBezTo>
                  <a:cubicBezTo>
                    <a:pt x="383749" y="694242"/>
                    <a:pt x="414255" y="592980"/>
                    <a:pt x="377816" y="506437"/>
                  </a:cubicBezTo>
                  <a:cubicBezTo>
                    <a:pt x="364949" y="475877"/>
                    <a:pt x="312167" y="515816"/>
                    <a:pt x="279342" y="520505"/>
                  </a:cubicBezTo>
                  <a:cubicBezTo>
                    <a:pt x="269964" y="534573"/>
                    <a:pt x="261769" y="549506"/>
                    <a:pt x="251207" y="562708"/>
                  </a:cubicBezTo>
                  <a:cubicBezTo>
                    <a:pt x="242921" y="573065"/>
                    <a:pt x="230101" y="579596"/>
                    <a:pt x="223071" y="590843"/>
                  </a:cubicBezTo>
                  <a:cubicBezTo>
                    <a:pt x="206399" y="617518"/>
                    <a:pt x="194936" y="647114"/>
                    <a:pt x="180868" y="675249"/>
                  </a:cubicBezTo>
                  <a:cubicBezTo>
                    <a:pt x="176179" y="694006"/>
                    <a:pt x="175447" y="714227"/>
                    <a:pt x="166801" y="731520"/>
                  </a:cubicBezTo>
                  <a:cubicBezTo>
                    <a:pt x="156316" y="752491"/>
                    <a:pt x="138226" y="768712"/>
                    <a:pt x="124598" y="787791"/>
                  </a:cubicBezTo>
                  <a:cubicBezTo>
                    <a:pt x="114771" y="801549"/>
                    <a:pt x="104023" y="814872"/>
                    <a:pt x="96462" y="829994"/>
                  </a:cubicBezTo>
                  <a:cubicBezTo>
                    <a:pt x="46869" y="929179"/>
                    <a:pt x="94866" y="873793"/>
                    <a:pt x="40191" y="928468"/>
                  </a:cubicBezTo>
                  <a:cubicBezTo>
                    <a:pt x="44880" y="890954"/>
                    <a:pt x="48044" y="853218"/>
                    <a:pt x="54259" y="815926"/>
                  </a:cubicBezTo>
                  <a:cubicBezTo>
                    <a:pt x="63053" y="763163"/>
                    <a:pt x="69017" y="764273"/>
                    <a:pt x="82394" y="717452"/>
                  </a:cubicBezTo>
                  <a:cubicBezTo>
                    <a:pt x="87705" y="698862"/>
                    <a:pt x="91150" y="679772"/>
                    <a:pt x="96462" y="661182"/>
                  </a:cubicBezTo>
                  <a:cubicBezTo>
                    <a:pt x="136823" y="519921"/>
                    <a:pt x="80623" y="738606"/>
                    <a:pt x="124598" y="562708"/>
                  </a:cubicBezTo>
                  <a:cubicBezTo>
                    <a:pt x="221587" y="595037"/>
                    <a:pt x="188034" y="569872"/>
                    <a:pt x="237139" y="618979"/>
                  </a:cubicBezTo>
                  <a:cubicBezTo>
                    <a:pt x="251207" y="614290"/>
                    <a:pt x="272711" y="618174"/>
                    <a:pt x="279342" y="604911"/>
                  </a:cubicBezTo>
                  <a:cubicBezTo>
                    <a:pt x="285973" y="591648"/>
                    <a:pt x="278825" y="568731"/>
                    <a:pt x="265274" y="562708"/>
                  </a:cubicBezTo>
                  <a:cubicBezTo>
                    <a:pt x="230727" y="547354"/>
                    <a:pt x="190247" y="553329"/>
                    <a:pt x="152733" y="548640"/>
                  </a:cubicBezTo>
                  <a:cubicBezTo>
                    <a:pt x="143355" y="534572"/>
                    <a:pt x="132159" y="521559"/>
                    <a:pt x="124598" y="506437"/>
                  </a:cubicBezTo>
                  <a:cubicBezTo>
                    <a:pt x="117966" y="493174"/>
                    <a:pt x="118159" y="476949"/>
                    <a:pt x="110530" y="464234"/>
                  </a:cubicBezTo>
                  <a:cubicBezTo>
                    <a:pt x="103706" y="452861"/>
                    <a:pt x="91773" y="445477"/>
                    <a:pt x="82394" y="436099"/>
                  </a:cubicBezTo>
                  <a:cubicBezTo>
                    <a:pt x="216173" y="302320"/>
                    <a:pt x="68304" y="437807"/>
                    <a:pt x="546628" y="379828"/>
                  </a:cubicBezTo>
                  <a:cubicBezTo>
                    <a:pt x="562023" y="377962"/>
                    <a:pt x="598888" y="314002"/>
                    <a:pt x="602899" y="309489"/>
                  </a:cubicBezTo>
                  <a:cubicBezTo>
                    <a:pt x="629334" y="279750"/>
                    <a:pt x="666833" y="259202"/>
                    <a:pt x="687305" y="225083"/>
                  </a:cubicBezTo>
                  <a:cubicBezTo>
                    <a:pt x="738207" y="140247"/>
                    <a:pt x="706758" y="169912"/>
                    <a:pt x="771711" y="126609"/>
                  </a:cubicBezTo>
                  <a:lnTo>
                    <a:pt x="546628" y="140677"/>
                  </a:lnTo>
                  <a:cubicBezTo>
                    <a:pt x="532560" y="150055"/>
                    <a:pt x="517627" y="158250"/>
                    <a:pt x="504425" y="168812"/>
                  </a:cubicBezTo>
                  <a:cubicBezTo>
                    <a:pt x="434822" y="224495"/>
                    <a:pt x="521269" y="166037"/>
                    <a:pt x="448154" y="239151"/>
                  </a:cubicBezTo>
                  <a:cubicBezTo>
                    <a:pt x="436199" y="251106"/>
                    <a:pt x="420019" y="257908"/>
                    <a:pt x="405951" y="267286"/>
                  </a:cubicBezTo>
                  <a:cubicBezTo>
                    <a:pt x="396573" y="281354"/>
                    <a:pt x="386204" y="294809"/>
                    <a:pt x="377816" y="309489"/>
                  </a:cubicBezTo>
                  <a:cubicBezTo>
                    <a:pt x="367412" y="327697"/>
                    <a:pt x="361870" y="348695"/>
                    <a:pt x="349681" y="365760"/>
                  </a:cubicBezTo>
                  <a:cubicBezTo>
                    <a:pt x="338118" y="381949"/>
                    <a:pt x="321546" y="393895"/>
                    <a:pt x="307478" y="407963"/>
                  </a:cubicBezTo>
                  <a:cubicBezTo>
                    <a:pt x="302789" y="426720"/>
                    <a:pt x="302057" y="446941"/>
                    <a:pt x="293410" y="464234"/>
                  </a:cubicBezTo>
                  <a:cubicBezTo>
                    <a:pt x="287478" y="476097"/>
                    <a:pt x="269468" y="504952"/>
                    <a:pt x="265274" y="492369"/>
                  </a:cubicBezTo>
                  <a:cubicBezTo>
                    <a:pt x="248605" y="442363"/>
                    <a:pt x="280928" y="420445"/>
                    <a:pt x="307478" y="393895"/>
                  </a:cubicBezTo>
                  <a:cubicBezTo>
                    <a:pt x="286141" y="379671"/>
                    <a:pt x="252191" y="351692"/>
                    <a:pt x="223071" y="351692"/>
                  </a:cubicBezTo>
                  <a:cubicBezTo>
                    <a:pt x="203737" y="351692"/>
                    <a:pt x="185558" y="361071"/>
                    <a:pt x="166801" y="365760"/>
                  </a:cubicBezTo>
                  <a:cubicBezTo>
                    <a:pt x="152733" y="361071"/>
                    <a:pt x="135083" y="362177"/>
                    <a:pt x="124598" y="351692"/>
                  </a:cubicBezTo>
                  <a:cubicBezTo>
                    <a:pt x="114113" y="341207"/>
                    <a:pt x="118159" y="322204"/>
                    <a:pt x="110530" y="309489"/>
                  </a:cubicBezTo>
                  <a:cubicBezTo>
                    <a:pt x="103706" y="298116"/>
                    <a:pt x="91773" y="290732"/>
                    <a:pt x="82394" y="281354"/>
                  </a:cubicBezTo>
                  <a:cubicBezTo>
                    <a:pt x="68326" y="295422"/>
                    <a:pt x="42737" y="303826"/>
                    <a:pt x="40191" y="323557"/>
                  </a:cubicBezTo>
                  <a:cubicBezTo>
                    <a:pt x="0" y="635041"/>
                    <a:pt x="61733" y="859882"/>
                    <a:pt x="12056" y="661182"/>
                  </a:cubicBezTo>
                  <a:cubicBezTo>
                    <a:pt x="16210" y="607183"/>
                    <a:pt x="32353" y="386263"/>
                    <a:pt x="40191" y="323557"/>
                  </a:cubicBezTo>
                  <a:cubicBezTo>
                    <a:pt x="43157" y="299831"/>
                    <a:pt x="50877" y="276889"/>
                    <a:pt x="54259" y="253219"/>
                  </a:cubicBezTo>
                  <a:cubicBezTo>
                    <a:pt x="60264" y="211183"/>
                    <a:pt x="60948" y="168426"/>
                    <a:pt x="68327" y="126609"/>
                  </a:cubicBezTo>
                  <a:cubicBezTo>
                    <a:pt x="90143" y="2987"/>
                    <a:pt x="63581" y="25029"/>
                    <a:pt x="138665" y="0"/>
                  </a:cubicBezTo>
                  <a:cubicBezTo>
                    <a:pt x="180868" y="4689"/>
                    <a:pt x="224307" y="2895"/>
                    <a:pt x="265274" y="14068"/>
                  </a:cubicBezTo>
                  <a:cubicBezTo>
                    <a:pt x="278070" y="17558"/>
                    <a:pt x="282617" y="34494"/>
                    <a:pt x="293410" y="42203"/>
                  </a:cubicBezTo>
                  <a:cubicBezTo>
                    <a:pt x="315660" y="58095"/>
                    <a:pt x="340998" y="69239"/>
                    <a:pt x="363748" y="84406"/>
                  </a:cubicBezTo>
                  <a:cubicBezTo>
                    <a:pt x="395848" y="105806"/>
                    <a:pt x="474385" y="172866"/>
                    <a:pt x="504425" y="182880"/>
                  </a:cubicBezTo>
                  <a:lnTo>
                    <a:pt x="546628" y="196948"/>
                  </a:lnTo>
                  <a:cubicBezTo>
                    <a:pt x="556007" y="206326"/>
                    <a:pt x="563391" y="218259"/>
                    <a:pt x="574764" y="225083"/>
                  </a:cubicBezTo>
                  <a:cubicBezTo>
                    <a:pt x="618023" y="251038"/>
                    <a:pt x="637300" y="235084"/>
                    <a:pt x="687305" y="225083"/>
                  </a:cubicBezTo>
                  <a:cubicBezTo>
                    <a:pt x="696684" y="215705"/>
                    <a:pt x="704068" y="203772"/>
                    <a:pt x="715441" y="196948"/>
                  </a:cubicBezTo>
                  <a:cubicBezTo>
                    <a:pt x="756001" y="172612"/>
                    <a:pt x="890194" y="169625"/>
                    <a:pt x="898321" y="168812"/>
                  </a:cubicBezTo>
                  <a:cubicBezTo>
                    <a:pt x="908836" y="166183"/>
                    <a:pt x="982376" y="149328"/>
                    <a:pt x="996794" y="140677"/>
                  </a:cubicBezTo>
                  <a:cubicBezTo>
                    <a:pt x="1008167" y="133853"/>
                    <a:pt x="1012511" y="117199"/>
                    <a:pt x="1024930" y="112542"/>
                  </a:cubicBezTo>
                  <a:cubicBezTo>
                    <a:pt x="1051637" y="102527"/>
                    <a:pt x="1081201" y="103163"/>
                    <a:pt x="1109336" y="98474"/>
                  </a:cubicBezTo>
                  <a:cubicBezTo>
                    <a:pt x="1123404" y="89096"/>
                    <a:pt x="1138702" y="81342"/>
                    <a:pt x="1151539" y="70339"/>
                  </a:cubicBezTo>
                  <a:cubicBezTo>
                    <a:pt x="1171679" y="53076"/>
                    <a:pt x="1207810" y="14068"/>
                    <a:pt x="1207810" y="14068"/>
                  </a:cubicBezTo>
                  <a:cubicBezTo>
                    <a:pt x="1377997" y="31086"/>
                    <a:pt x="1303779" y="13232"/>
                    <a:pt x="1432893" y="56271"/>
                  </a:cubicBezTo>
                  <a:lnTo>
                    <a:pt x="1432893" y="56271"/>
                  </a:lnTo>
                  <a:cubicBezTo>
                    <a:pt x="1531926" y="72777"/>
                    <a:pt x="1490239" y="61319"/>
                    <a:pt x="1559502" y="84406"/>
                  </a:cubicBezTo>
                  <a:cubicBezTo>
                    <a:pt x="1568881" y="93785"/>
                    <a:pt x="1575775" y="106610"/>
                    <a:pt x="1587638" y="112542"/>
                  </a:cubicBezTo>
                  <a:cubicBezTo>
                    <a:pt x="1614164" y="125805"/>
                    <a:pt x="1672044" y="140677"/>
                    <a:pt x="1672044" y="140677"/>
                  </a:cubicBezTo>
                  <a:cubicBezTo>
                    <a:pt x="1728315" y="135988"/>
                    <a:pt x="1785487" y="137683"/>
                    <a:pt x="1840856" y="126609"/>
                  </a:cubicBezTo>
                  <a:cubicBezTo>
                    <a:pt x="1857435" y="123293"/>
                    <a:pt x="1866221" y="100005"/>
                    <a:pt x="1883059" y="98474"/>
                  </a:cubicBezTo>
                  <a:cubicBezTo>
                    <a:pt x="1920710" y="95051"/>
                    <a:pt x="1958087" y="107853"/>
                    <a:pt x="1995601" y="112542"/>
                  </a:cubicBezTo>
                  <a:cubicBezTo>
                    <a:pt x="2077447" y="167105"/>
                    <a:pt x="2061553" y="169044"/>
                    <a:pt x="2220684" y="126609"/>
                  </a:cubicBezTo>
                  <a:cubicBezTo>
                    <a:pt x="2237020" y="122253"/>
                    <a:pt x="2235617" y="94968"/>
                    <a:pt x="2248819" y="84406"/>
                  </a:cubicBezTo>
                  <a:cubicBezTo>
                    <a:pt x="2260398" y="75143"/>
                    <a:pt x="2276954" y="75028"/>
                    <a:pt x="2291022" y="70339"/>
                  </a:cubicBezTo>
                  <a:cubicBezTo>
                    <a:pt x="2300401" y="60960"/>
                    <a:pt x="2307295" y="48135"/>
                    <a:pt x="2319158" y="42203"/>
                  </a:cubicBezTo>
                  <a:cubicBezTo>
                    <a:pt x="2345684" y="28940"/>
                    <a:pt x="2403564" y="14068"/>
                    <a:pt x="2403564" y="14068"/>
                  </a:cubicBezTo>
                  <a:cubicBezTo>
                    <a:pt x="2441078" y="18757"/>
                    <a:pt x="2479894" y="17272"/>
                    <a:pt x="2516105" y="28135"/>
                  </a:cubicBezTo>
                  <a:cubicBezTo>
                    <a:pt x="2535994" y="34102"/>
                    <a:pt x="2562636" y="88734"/>
                    <a:pt x="2572376" y="98474"/>
                  </a:cubicBezTo>
                  <a:cubicBezTo>
                    <a:pt x="2599646" y="125744"/>
                    <a:pt x="2622458" y="129236"/>
                    <a:pt x="2656782" y="140677"/>
                  </a:cubicBezTo>
                  <a:cubicBezTo>
                    <a:pt x="2703674" y="131299"/>
                    <a:pt x="2751066" y="124140"/>
                    <a:pt x="2797459" y="112542"/>
                  </a:cubicBezTo>
                  <a:cubicBezTo>
                    <a:pt x="2826231" y="105349"/>
                    <a:pt x="2881865" y="84406"/>
                    <a:pt x="2881865" y="84406"/>
                  </a:cubicBezTo>
                  <a:cubicBezTo>
                    <a:pt x="2895933" y="93785"/>
                    <a:pt x="2908946" y="104981"/>
                    <a:pt x="2924068" y="112542"/>
                  </a:cubicBezTo>
                  <a:cubicBezTo>
                    <a:pt x="2978629" y="139822"/>
                    <a:pt x="2994298" y="122605"/>
                    <a:pt x="3064745" y="112542"/>
                  </a:cubicBezTo>
                  <a:cubicBezTo>
                    <a:pt x="3168478" y="127360"/>
                    <a:pt x="3179796" y="140794"/>
                    <a:pt x="3289828" y="98474"/>
                  </a:cubicBezTo>
                  <a:cubicBezTo>
                    <a:pt x="3311711" y="90057"/>
                    <a:pt x="3325128" y="66757"/>
                    <a:pt x="3346099" y="56271"/>
                  </a:cubicBezTo>
                  <a:cubicBezTo>
                    <a:pt x="3372625" y="43008"/>
                    <a:pt x="3430505" y="28135"/>
                    <a:pt x="3430505" y="28135"/>
                  </a:cubicBezTo>
                  <a:cubicBezTo>
                    <a:pt x="3449262" y="32824"/>
                    <a:pt x="3471678" y="30125"/>
                    <a:pt x="3486776" y="42203"/>
                  </a:cubicBezTo>
                  <a:cubicBezTo>
                    <a:pt x="3498355" y="51466"/>
                    <a:pt x="3497248" y="70020"/>
                    <a:pt x="3500844" y="84406"/>
                  </a:cubicBezTo>
                  <a:cubicBezTo>
                    <a:pt x="3506643" y="107603"/>
                    <a:pt x="3510222" y="131299"/>
                    <a:pt x="3514911" y="154745"/>
                  </a:cubicBezTo>
                  <a:cubicBezTo>
                    <a:pt x="3420140" y="217925"/>
                    <a:pt x="3525276" y="166592"/>
                    <a:pt x="3430505" y="154745"/>
                  </a:cubicBezTo>
                  <a:cubicBezTo>
                    <a:pt x="3406779" y="151779"/>
                    <a:pt x="3383508" y="163625"/>
                    <a:pt x="3360167" y="168812"/>
                  </a:cubicBezTo>
                  <a:cubicBezTo>
                    <a:pt x="3291215" y="184134"/>
                    <a:pt x="3312877" y="178390"/>
                    <a:pt x="3247625" y="211015"/>
                  </a:cubicBezTo>
                  <a:cubicBezTo>
                    <a:pt x="3177287" y="206326"/>
                    <a:pt x="3106787" y="203631"/>
                    <a:pt x="3036610" y="196948"/>
                  </a:cubicBezTo>
                  <a:cubicBezTo>
                    <a:pt x="3002252" y="193676"/>
                    <a:pt x="2918448" y="176129"/>
                    <a:pt x="2881865" y="168812"/>
                  </a:cubicBezTo>
                  <a:cubicBezTo>
                    <a:pt x="2863108" y="159434"/>
                    <a:pt x="2845680" y="146703"/>
                    <a:pt x="2825594" y="140677"/>
                  </a:cubicBezTo>
                  <a:cubicBezTo>
                    <a:pt x="2763371" y="122010"/>
                    <a:pt x="2568653" y="114286"/>
                    <a:pt x="2544241" y="112542"/>
                  </a:cubicBezTo>
                  <a:cubicBezTo>
                    <a:pt x="2455145" y="117231"/>
                    <a:pt x="2365276" y="113992"/>
                    <a:pt x="2276954" y="126609"/>
                  </a:cubicBezTo>
                  <a:cubicBezTo>
                    <a:pt x="2263824" y="128485"/>
                    <a:pt x="2260192" y="147921"/>
                    <a:pt x="2248819" y="154745"/>
                  </a:cubicBezTo>
                  <a:cubicBezTo>
                    <a:pt x="2236104" y="162374"/>
                    <a:pt x="2220684" y="164123"/>
                    <a:pt x="2206616" y="168812"/>
                  </a:cubicBezTo>
                  <a:cubicBezTo>
                    <a:pt x="2139860" y="235568"/>
                    <a:pt x="2175510" y="216694"/>
                    <a:pt x="2108142" y="239151"/>
                  </a:cubicBezTo>
                  <a:cubicBezTo>
                    <a:pt x="2065939" y="234462"/>
                    <a:pt x="2023418" y="232064"/>
                    <a:pt x="1981533" y="225083"/>
                  </a:cubicBezTo>
                  <a:cubicBezTo>
                    <a:pt x="1966906" y="222645"/>
                    <a:pt x="1954010" y="213112"/>
                    <a:pt x="1939330" y="211015"/>
                  </a:cubicBezTo>
                  <a:cubicBezTo>
                    <a:pt x="1888056" y="203690"/>
                    <a:pt x="1836146" y="201859"/>
                    <a:pt x="1784585" y="196948"/>
                  </a:cubicBezTo>
                  <a:lnTo>
                    <a:pt x="1643908" y="182880"/>
                  </a:lnTo>
                  <a:cubicBezTo>
                    <a:pt x="1578259" y="187569"/>
                    <a:pt x="1511650" y="184819"/>
                    <a:pt x="1446961" y="196948"/>
                  </a:cubicBezTo>
                  <a:cubicBezTo>
                    <a:pt x="1433925" y="199392"/>
                    <a:pt x="1432062" y="224256"/>
                    <a:pt x="1418825" y="225083"/>
                  </a:cubicBezTo>
                  <a:lnTo>
                    <a:pt x="1221878" y="211015"/>
                  </a:lnTo>
                  <a:cubicBezTo>
                    <a:pt x="945781" y="118989"/>
                    <a:pt x="1162215" y="185907"/>
                    <a:pt x="434087" y="211015"/>
                  </a:cubicBezTo>
                  <a:cubicBezTo>
                    <a:pt x="410191" y="211839"/>
                    <a:pt x="387495" y="222289"/>
                    <a:pt x="363748" y="225083"/>
                  </a:cubicBezTo>
                  <a:cubicBezTo>
                    <a:pt x="307669" y="231681"/>
                    <a:pt x="251207" y="234462"/>
                    <a:pt x="194936" y="239151"/>
                  </a:cubicBezTo>
                  <a:cubicBezTo>
                    <a:pt x="190247" y="253219"/>
                    <a:pt x="179230" y="266616"/>
                    <a:pt x="180868" y="281354"/>
                  </a:cubicBezTo>
                  <a:cubicBezTo>
                    <a:pt x="184143" y="310830"/>
                    <a:pt x="209004" y="365760"/>
                    <a:pt x="209004" y="365760"/>
                  </a:cubicBezTo>
                  <a:cubicBezTo>
                    <a:pt x="192823" y="592285"/>
                    <a:pt x="215749" y="500271"/>
                    <a:pt x="166801" y="647114"/>
                  </a:cubicBezTo>
                  <a:cubicBezTo>
                    <a:pt x="162112" y="661182"/>
                    <a:pt x="163218" y="678832"/>
                    <a:pt x="152733" y="689317"/>
                  </a:cubicBezTo>
                  <a:lnTo>
                    <a:pt x="124598" y="717452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7467600" y="365760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638800" y="365760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12-Point Star 13"/>
            <p:cNvSpPr/>
            <p:nvPr/>
          </p:nvSpPr>
          <p:spPr>
            <a:xfrm>
              <a:off x="5791200" y="3886200"/>
              <a:ext cx="609600" cy="457200"/>
            </a:xfrm>
            <a:prstGeom prst="star1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12-Point Star 14"/>
            <p:cNvSpPr/>
            <p:nvPr/>
          </p:nvSpPr>
          <p:spPr>
            <a:xfrm>
              <a:off x="7696200" y="3886200"/>
              <a:ext cx="533400" cy="457200"/>
            </a:xfrm>
            <a:prstGeom prst="star1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4800" y="4419600"/>
            <a:ext cx="12954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14600" y="4419600"/>
            <a:ext cx="15240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76800" y="4419600"/>
            <a:ext cx="14478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62800" y="4419600"/>
            <a:ext cx="15240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0" y="0"/>
            <a:ext cx="2057400" cy="13716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3810000" y="0"/>
            <a:ext cx="1066800" cy="9144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67 -0.01365 L -0.95 -0.002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1242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Pair Work</a:t>
            </a:r>
            <a:endParaRPr lang="en-US" sz="4400" dirty="0">
              <a:ln w="28575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089731" y="2507159"/>
            <a:ext cx="4387269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Individual Work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819400"/>
            <a:ext cx="3505200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Silent Reading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4648200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Evaluation</a:t>
            </a:r>
            <a:endParaRPr lang="en-US" sz="6000" dirty="0"/>
          </a:p>
        </p:txBody>
      </p:sp>
      <p:sp>
        <p:nvSpPr>
          <p:cNvPr id="3" name="Right Arrow 2"/>
          <p:cNvSpPr/>
          <p:nvPr/>
        </p:nvSpPr>
        <p:spPr>
          <a:xfrm>
            <a:off x="838200" y="20574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17526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Write a sentence use of the word / preposition “ under”.</a:t>
            </a:r>
            <a:endParaRPr lang="en-US" sz="3600" dirty="0"/>
          </a:p>
        </p:txBody>
      </p:sp>
      <p:sp>
        <p:nvSpPr>
          <p:cNvPr id="6" name="Right Arrow 5"/>
          <p:cNvSpPr/>
          <p:nvPr/>
        </p:nvSpPr>
        <p:spPr>
          <a:xfrm>
            <a:off x="838200" y="41148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3962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pen -------the jar.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334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in blank . Use  of the clue “picture                    </a:t>
            </a:r>
            <a:endParaRPr lang="en-US" dirty="0"/>
          </a:p>
        </p:txBody>
      </p:sp>
      <p:pic>
        <p:nvPicPr>
          <p:cNvPr id="9" name="Picture 8" descr="j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909458"/>
            <a:ext cx="1371599" cy="1567542"/>
          </a:xfrm>
          <a:prstGeom prst="rect">
            <a:avLst/>
          </a:prstGeom>
        </p:spPr>
      </p:pic>
      <p:pic>
        <p:nvPicPr>
          <p:cNvPr id="10" name="Picture 9" descr="p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5257800"/>
            <a:ext cx="685800" cy="881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676400"/>
            <a:ext cx="44958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Home Work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5052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 three sentences about your classroom.</a:t>
            </a:r>
            <a:endParaRPr lang="en-US" sz="3200" dirty="0"/>
          </a:p>
        </p:txBody>
      </p:sp>
      <p:sp>
        <p:nvSpPr>
          <p:cNvPr id="4" name="Right Arrow 3"/>
          <p:cNvSpPr/>
          <p:nvPr/>
        </p:nvSpPr>
        <p:spPr>
          <a:xfrm>
            <a:off x="381000" y="37338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667000"/>
            <a:ext cx="5791200" cy="76944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Thanks to everybody </a:t>
            </a:r>
            <a:endParaRPr lang="en-US" sz="4400" dirty="0"/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733800"/>
            <a:ext cx="8763000" cy="2895600"/>
          </a:xfrm>
          <a:prstGeom prst="rect">
            <a:avLst/>
          </a:prstGeom>
        </p:spPr>
      </p:pic>
      <p:pic>
        <p:nvPicPr>
          <p:cNvPr id="9" name="Picture 8" descr="krisnochu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763000" cy="2286000"/>
          </a:xfrm>
          <a:prstGeom prst="rect">
            <a:avLst/>
          </a:prstGeom>
        </p:spPr>
      </p:pic>
      <p:pic>
        <p:nvPicPr>
          <p:cNvPr id="10" name="Picture 9" descr="Lot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590800"/>
            <a:ext cx="1295400" cy="990600"/>
          </a:xfrm>
          <a:prstGeom prst="rect">
            <a:avLst/>
          </a:prstGeom>
        </p:spPr>
      </p:pic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2590800"/>
            <a:ext cx="1524001" cy="1015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4478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1"/>
                  </a:solidFill>
                </a:ln>
              </a:rPr>
              <a:t>Lesson Plan</a:t>
            </a:r>
            <a:endParaRPr lang="en-US" sz="4400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2590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Class : 3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59079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Date: 11-01-2020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276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Subject:English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3200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Duration: 45  min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263026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https://www.youtube.com/watch?v=KnOefgPqbrQ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895600" y="29497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Where is it  ?</a:t>
            </a:r>
            <a:endParaRPr lang="en-US" sz="4000" dirty="0"/>
          </a:p>
        </p:txBody>
      </p:sp>
      <p:pic>
        <p:nvPicPr>
          <p:cNvPr id="5" name="Picture 4" descr="p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199" y="228599"/>
            <a:ext cx="1457401" cy="1295401"/>
          </a:xfrm>
          <a:prstGeom prst="rect">
            <a:avLst/>
          </a:prstGeom>
        </p:spPr>
      </p:pic>
      <p:pic>
        <p:nvPicPr>
          <p:cNvPr id="6" name="Picture 5" descr="footb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4800" y="2743200"/>
            <a:ext cx="1524000" cy="1028700"/>
          </a:xfrm>
          <a:prstGeom prst="rect">
            <a:avLst/>
          </a:prstGeom>
        </p:spPr>
      </p:pic>
      <p:pic>
        <p:nvPicPr>
          <p:cNvPr id="7" name="Picture 6" descr="Cat express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362200"/>
            <a:ext cx="1676400" cy="1600200"/>
          </a:xfrm>
          <a:prstGeom prst="rect">
            <a:avLst/>
          </a:prstGeom>
        </p:spPr>
      </p:pic>
      <p:pic>
        <p:nvPicPr>
          <p:cNvPr id="8" name="Picture 7" descr="China ro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5257800"/>
            <a:ext cx="1721102" cy="13906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2057400" y="3048000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343400" y="41910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4267200" y="1828800"/>
            <a:ext cx="484632" cy="762000"/>
          </a:xfrm>
          <a:prstGeom prst="downArrow">
            <a:avLst/>
          </a:prstGeom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248400" y="3020568"/>
            <a:ext cx="685800" cy="484632"/>
          </a:xfrm>
          <a:prstGeom prst="rightArrow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65431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Students will be able to 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04800"/>
            <a:ext cx="6400800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Learning outcomes: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56871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2743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6.2.1   talk about people and objects.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4020671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8.1.3   write sentences textbook or model.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38641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0933">
            <a:off x="5943473" y="990108"/>
            <a:ext cx="2170809" cy="2180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0800000" flipV="1">
            <a:off x="1263292" y="4790159"/>
            <a:ext cx="2089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Box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4749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Football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828800" y="41148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6630194" y="4114800"/>
            <a:ext cx="9136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66800"/>
            <a:ext cx="2667000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0"/>
            <a:ext cx="1295400" cy="1309006"/>
          </a:xfrm>
          <a:prstGeom prst="rect">
            <a:avLst/>
          </a:prstGeom>
        </p:spPr>
      </p:pic>
      <p:pic>
        <p:nvPicPr>
          <p:cNvPr id="9" name="Picture 8" descr="b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2371725" cy="1924050"/>
          </a:xfrm>
          <a:prstGeom prst="rect">
            <a:avLst/>
          </a:prstGeom>
        </p:spPr>
      </p:pic>
      <p:pic>
        <p:nvPicPr>
          <p:cNvPr id="10" name="Picture 9" descr="b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57200"/>
            <a:ext cx="2371725" cy="1924050"/>
          </a:xfrm>
          <a:prstGeom prst="rect">
            <a:avLst/>
          </a:prstGeom>
        </p:spPr>
      </p:pic>
      <p:pic>
        <p:nvPicPr>
          <p:cNvPr id="11" name="Picture 10" descr="f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77000" y="838200"/>
            <a:ext cx="991278" cy="995703"/>
          </a:xfrm>
          <a:prstGeom prst="rect">
            <a:avLst/>
          </a:prstGeom>
        </p:spPr>
      </p:pic>
      <p:pic>
        <p:nvPicPr>
          <p:cNvPr id="12" name="Picture 11" descr="b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00"/>
            <a:ext cx="1573795" cy="1276734"/>
          </a:xfrm>
          <a:prstGeom prst="rect">
            <a:avLst/>
          </a:prstGeom>
        </p:spPr>
      </p:pic>
      <p:pic>
        <p:nvPicPr>
          <p:cNvPr id="13" name="Picture 12" descr="f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228600" y="2438400"/>
            <a:ext cx="1068832" cy="1073604"/>
          </a:xfrm>
          <a:prstGeom prst="rect">
            <a:avLst/>
          </a:prstGeom>
        </p:spPr>
      </p:pic>
      <p:pic>
        <p:nvPicPr>
          <p:cNvPr id="14" name="Picture 13" descr="f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838200"/>
            <a:ext cx="1450848" cy="1457325"/>
          </a:xfrm>
          <a:prstGeom prst="rect">
            <a:avLst/>
          </a:prstGeom>
        </p:spPr>
      </p:pic>
      <p:pic>
        <p:nvPicPr>
          <p:cNvPr id="15" name="Picture 14" descr="b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28600"/>
            <a:ext cx="1878594" cy="1295400"/>
          </a:xfrm>
          <a:prstGeom prst="rect">
            <a:avLst/>
          </a:prstGeom>
        </p:spPr>
      </p:pic>
      <p:pic>
        <p:nvPicPr>
          <p:cNvPr id="16" name="Picture 15" descr="b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1" y="3124200"/>
            <a:ext cx="1902076" cy="1543050"/>
          </a:xfrm>
          <a:prstGeom prst="rect">
            <a:avLst/>
          </a:prstGeom>
        </p:spPr>
      </p:pic>
      <p:pic>
        <p:nvPicPr>
          <p:cNvPr id="17" name="Picture 16" descr="f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72000"/>
            <a:ext cx="1143000" cy="1224643"/>
          </a:xfrm>
          <a:prstGeom prst="rect">
            <a:avLst/>
          </a:prstGeom>
        </p:spPr>
      </p:pic>
      <p:pic>
        <p:nvPicPr>
          <p:cNvPr id="18" name="Picture 17" descr="b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90817"/>
            <a:ext cx="1447800" cy="1388737"/>
          </a:xfrm>
          <a:prstGeom prst="rect">
            <a:avLst/>
          </a:prstGeom>
        </p:spPr>
      </p:pic>
      <p:pic>
        <p:nvPicPr>
          <p:cNvPr id="19" name="Picture 18" descr="b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199" y="3352800"/>
            <a:ext cx="1330859" cy="1295783"/>
          </a:xfrm>
          <a:prstGeom prst="rect">
            <a:avLst/>
          </a:prstGeom>
        </p:spPr>
      </p:pic>
      <p:pic>
        <p:nvPicPr>
          <p:cNvPr id="20" name="Picture 19" descr="f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430701"/>
            <a:ext cx="1219200" cy="11481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5800" y="1905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behind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62400" y="2362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25669" y="2362200"/>
            <a:ext cx="87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4812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14600" y="609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front of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05600" y="5345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between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3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78359"/>
            <a:ext cx="44196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New words</a:t>
            </a:r>
            <a:endParaRPr lang="en-US" sz="4400" dirty="0"/>
          </a:p>
        </p:txBody>
      </p:sp>
      <p:pic>
        <p:nvPicPr>
          <p:cNvPr id="4" name="Picture 3" descr="butterfly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3494" y="2258494"/>
            <a:ext cx="1552575" cy="1398036"/>
          </a:xfrm>
          <a:prstGeom prst="rect">
            <a:avLst/>
          </a:prstGeom>
        </p:spPr>
      </p:pic>
      <p:pic>
        <p:nvPicPr>
          <p:cNvPr id="5" name="Picture 4" descr="butterfly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427107" y="2221094"/>
            <a:ext cx="2384787" cy="1447800"/>
          </a:xfrm>
          <a:prstGeom prst="rect">
            <a:avLst/>
          </a:prstGeom>
        </p:spPr>
      </p:pic>
      <p:pic>
        <p:nvPicPr>
          <p:cNvPr id="6" name="Picture 5" descr="Ro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433452"/>
            <a:ext cx="914400" cy="1147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47785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Between</a:t>
            </a:r>
            <a:endParaRPr lang="en-US" sz="4000" dirty="0"/>
          </a:p>
        </p:txBody>
      </p:sp>
      <p:pic>
        <p:nvPicPr>
          <p:cNvPr id="9" name="Picture 8" descr="box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91200" y="1524000"/>
            <a:ext cx="2971800" cy="1828800"/>
          </a:xfrm>
          <a:prstGeom prst="rect">
            <a:avLst/>
          </a:prstGeom>
        </p:spPr>
      </p:pic>
      <p:pic>
        <p:nvPicPr>
          <p:cNvPr id="11" name="Picture 10" descr="cricket bal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819400"/>
            <a:ext cx="1524001" cy="15240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7400" y="47638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 front of</a:t>
            </a:r>
            <a:endParaRPr lang="en-US" sz="3600" dirty="0"/>
          </a:p>
        </p:txBody>
      </p:sp>
      <p:sp>
        <p:nvSpPr>
          <p:cNvPr id="16" name="Left-Up Arrow 15"/>
          <p:cNvSpPr/>
          <p:nvPr/>
        </p:nvSpPr>
        <p:spPr>
          <a:xfrm rot="5400000">
            <a:off x="374904" y="4273296"/>
            <a:ext cx="1688592" cy="6096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Up Arrow 17"/>
          <p:cNvSpPr/>
          <p:nvPr/>
        </p:nvSpPr>
        <p:spPr>
          <a:xfrm>
            <a:off x="3352800" y="3810000"/>
            <a:ext cx="609600" cy="1612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086600" y="42672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8288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Group  </a:t>
            </a:r>
            <a:endParaRPr lang="en-US" sz="4400" dirty="0"/>
          </a:p>
        </p:txBody>
      </p:sp>
      <p:sp>
        <p:nvSpPr>
          <p:cNvPr id="5" name="Minus 4"/>
          <p:cNvSpPr/>
          <p:nvPr/>
        </p:nvSpPr>
        <p:spPr>
          <a:xfrm>
            <a:off x="4343400" y="2133600"/>
            <a:ext cx="68580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18288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28956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Group</a:t>
            </a:r>
            <a:endParaRPr lang="en-US" sz="4400" dirty="0"/>
          </a:p>
        </p:txBody>
      </p:sp>
      <p:sp>
        <p:nvSpPr>
          <p:cNvPr id="8" name="Flowchart: Process 7"/>
          <p:cNvSpPr/>
          <p:nvPr/>
        </p:nvSpPr>
        <p:spPr>
          <a:xfrm>
            <a:off x="4419600" y="3276600"/>
            <a:ext cx="533400" cy="76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53000" y="28956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38862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Group</a:t>
            </a:r>
            <a:endParaRPr lang="en-US" sz="4400" dirty="0"/>
          </a:p>
        </p:txBody>
      </p:sp>
      <p:sp>
        <p:nvSpPr>
          <p:cNvPr id="11" name="Minus 10"/>
          <p:cNvSpPr/>
          <p:nvPr/>
        </p:nvSpPr>
        <p:spPr>
          <a:xfrm>
            <a:off x="4343400" y="4191000"/>
            <a:ext cx="76200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3000" y="38862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762000"/>
            <a:ext cx="4572000" cy="769441"/>
          </a:xfrm>
          <a:prstGeom prst="rect">
            <a:avLst/>
          </a:prstGeom>
          <a:solidFill>
            <a:schemeClr val="accent3"/>
          </a:solidFill>
          <a:ln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Group Work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121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Era Com</dc:creator>
  <cp:lastModifiedBy>Era Com</cp:lastModifiedBy>
  <cp:revision>112</cp:revision>
  <dcterms:created xsi:type="dcterms:W3CDTF">2006-08-16T00:00:00Z</dcterms:created>
  <dcterms:modified xsi:type="dcterms:W3CDTF">2020-01-15T05:37:08Z</dcterms:modified>
</cp:coreProperties>
</file>